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notesMasterIdLst>
    <p:notesMasterId r:id="rId13"/>
  </p:notesMasterIdLst>
  <p:handoutMasterIdLst>
    <p:handoutMasterId r:id="rId14"/>
  </p:handoutMasterIdLst>
  <p:sldIdLst>
    <p:sldId id="256" r:id="rId2"/>
    <p:sldId id="373" r:id="rId3"/>
    <p:sldId id="325" r:id="rId4"/>
    <p:sldId id="326" r:id="rId5"/>
    <p:sldId id="374" r:id="rId6"/>
    <p:sldId id="329" r:id="rId7"/>
    <p:sldId id="328" r:id="rId8"/>
    <p:sldId id="377" r:id="rId9"/>
    <p:sldId id="330" r:id="rId10"/>
    <p:sldId id="376" r:id="rId11"/>
    <p:sldId id="258" r:id="rId12"/>
  </p:sldIdLst>
  <p:sldSz cx="12192000" cy="6858000"/>
  <p:notesSz cx="6858000" cy="9296400"/>
  <p:defaultTextStyle>
    <a:defPPr>
      <a:defRPr lang="en-US"/>
    </a:defPPr>
    <a:lvl1pPr algn="l" defTabSz="457182"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182" algn="l" defTabSz="457182"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363" algn="l" defTabSz="457182"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545" algn="l" defTabSz="457182"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727" algn="l" defTabSz="457182"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5909" algn="l" defTabSz="457182" rtl="0" eaLnBrk="1" latinLnBrk="0" hangingPunct="1">
      <a:defRPr kern="1200">
        <a:solidFill>
          <a:schemeClr val="tx1"/>
        </a:solidFill>
        <a:latin typeface="Calibri" charset="0"/>
        <a:ea typeface="ＭＳ Ｐゴシック" charset="0"/>
        <a:cs typeface="ＭＳ Ｐゴシック" charset="0"/>
      </a:defRPr>
    </a:lvl6pPr>
    <a:lvl7pPr marL="2743090" algn="l" defTabSz="457182" rtl="0" eaLnBrk="1" latinLnBrk="0" hangingPunct="1">
      <a:defRPr kern="1200">
        <a:solidFill>
          <a:schemeClr val="tx1"/>
        </a:solidFill>
        <a:latin typeface="Calibri" charset="0"/>
        <a:ea typeface="ＭＳ Ｐゴシック" charset="0"/>
        <a:cs typeface="ＭＳ Ｐゴシック" charset="0"/>
      </a:defRPr>
    </a:lvl7pPr>
    <a:lvl8pPr marL="3200272" algn="l" defTabSz="457182" rtl="0" eaLnBrk="1" latinLnBrk="0" hangingPunct="1">
      <a:defRPr kern="1200">
        <a:solidFill>
          <a:schemeClr val="tx1"/>
        </a:solidFill>
        <a:latin typeface="Calibri" charset="0"/>
        <a:ea typeface="ＭＳ Ｐゴシック" charset="0"/>
        <a:cs typeface="ＭＳ Ｐゴシック" charset="0"/>
      </a:defRPr>
    </a:lvl8pPr>
    <a:lvl9pPr marL="3657454" algn="l" defTabSz="457182"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6466FF19-A8E0-4DC4-BA07-DB79ED9D51CB}">
          <p14:sldIdLst>
            <p14:sldId id="256"/>
            <p14:sldId id="373"/>
            <p14:sldId id="325"/>
            <p14:sldId id="326"/>
            <p14:sldId id="374"/>
            <p14:sldId id="329"/>
            <p14:sldId id="328"/>
            <p14:sldId id="377"/>
            <p14:sldId id="330"/>
            <p14:sldId id="376"/>
            <p14:sldId id="258"/>
          </p14:sldIdLst>
        </p14:section>
      </p14:sectionLst>
    </p:ext>
    <p:ext uri="{EFAFB233-063F-42B5-8137-9DF3F51BA10A}">
      <p15:sldGuideLst xmlns:p15="http://schemas.microsoft.com/office/powerpoint/2012/main">
        <p15:guide id="3" orient="horz" pos="3312" userDrawn="1">
          <p15:clr>
            <a:srgbClr val="A4A3A4"/>
          </p15:clr>
        </p15:guide>
        <p15:guide id="6" orient="horz" pos="2880" userDrawn="1">
          <p15:clr>
            <a:srgbClr val="A4A3A4"/>
          </p15:clr>
        </p15:guide>
        <p15:guide id="7" orient="horz" pos="1008" userDrawn="1">
          <p15:clr>
            <a:srgbClr val="A4A3A4"/>
          </p15:clr>
        </p15:guide>
        <p15:guide id="8" pos="7424" userDrawn="1">
          <p15:clr>
            <a:srgbClr val="A4A3A4"/>
          </p15:clr>
        </p15:guide>
        <p15:guide id="9" orient="horz" pos="2184" userDrawn="1">
          <p15:clr>
            <a:srgbClr val="A4A3A4"/>
          </p15:clr>
        </p15:guide>
        <p15:guide id="10" orient="horz" pos="1908" userDrawn="1">
          <p15:clr>
            <a:srgbClr val="A4A3A4"/>
          </p15:clr>
        </p15:guide>
        <p15:guide id="11" orient="horz" pos="3979" userDrawn="1">
          <p15:clr>
            <a:srgbClr val="A4A3A4"/>
          </p15:clr>
        </p15:guide>
        <p15:guide id="12" orient="horz" pos="779" userDrawn="1">
          <p15:clr>
            <a:srgbClr val="A4A3A4"/>
          </p15:clr>
        </p15:guide>
        <p15:guide id="13" pos="7300" userDrawn="1">
          <p15:clr>
            <a:srgbClr val="A4A3A4"/>
          </p15:clr>
        </p15:guide>
        <p15:guide id="14" pos="3956" userDrawn="1">
          <p15:clr>
            <a:srgbClr val="A4A3A4"/>
          </p15:clr>
        </p15:guide>
        <p15:guide id="15" pos="381" userDrawn="1">
          <p15:clr>
            <a:srgbClr val="A4A3A4"/>
          </p15:clr>
        </p15:guide>
        <p15:guide id="16" pos="3724" userDrawn="1">
          <p15:clr>
            <a:srgbClr val="A4A3A4"/>
          </p15:clr>
        </p15:guide>
        <p15:guide id="17" orient="horz" pos="2160" userDrawn="1">
          <p15:clr>
            <a:srgbClr val="A4A3A4"/>
          </p15:clr>
        </p15:guide>
        <p15:guide id="18"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D0C8"/>
    <a:srgbClr val="23546F"/>
    <a:srgbClr val="1E99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9" autoAdjust="0"/>
    <p:restoredTop sz="94444" autoAdjust="0"/>
  </p:normalViewPr>
  <p:slideViewPr>
    <p:cSldViewPr snapToGrid="0" snapToObjects="1">
      <p:cViewPr varScale="1">
        <p:scale>
          <a:sx n="86" d="100"/>
          <a:sy n="86" d="100"/>
        </p:scale>
        <p:origin x="528" y="53"/>
      </p:cViewPr>
      <p:guideLst>
        <p:guide orient="horz" pos="3312"/>
        <p:guide orient="horz" pos="2880"/>
        <p:guide orient="horz" pos="1008"/>
        <p:guide pos="7424"/>
        <p:guide orient="horz" pos="2184"/>
        <p:guide orient="horz" pos="1908"/>
        <p:guide orient="horz" pos="3979"/>
        <p:guide orient="horz" pos="779"/>
        <p:guide pos="7300"/>
        <p:guide pos="3956"/>
        <p:guide pos="381"/>
        <p:guide pos="3724"/>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6" d="100"/>
          <a:sy n="86" d="100"/>
        </p:scale>
        <p:origin x="3928" y="2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26A92F36-7A50-324D-9A1C-5CB0A308DD36}" type="slidenum">
              <a:rPr lang="en-US" smtClean="0"/>
              <a:t>‹#›</a:t>
            </a:fld>
            <a:endParaRPr lang="en-US"/>
          </a:p>
        </p:txBody>
      </p:sp>
    </p:spTree>
    <p:extLst>
      <p:ext uri="{BB962C8B-B14F-4D97-AF65-F5344CB8AC3E}">
        <p14:creationId xmlns:p14="http://schemas.microsoft.com/office/powerpoint/2010/main" val="452485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AE79B80E-68E1-9440-A29C-6244BBBBF709}" type="datetimeFigureOut">
              <a:rPr lang="en-US" smtClean="0"/>
              <a:t>4/16/2020</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5B63C872-ADC3-D540-A459-AE17B2C0E7C8}" type="slidenum">
              <a:rPr lang="en-US" smtClean="0"/>
              <a:t>‹#›</a:t>
            </a:fld>
            <a:endParaRPr lang="en-US"/>
          </a:p>
        </p:txBody>
      </p:sp>
    </p:spTree>
    <p:extLst>
      <p:ext uri="{BB962C8B-B14F-4D97-AF65-F5344CB8AC3E}">
        <p14:creationId xmlns:p14="http://schemas.microsoft.com/office/powerpoint/2010/main" val="3146923902"/>
      </p:ext>
    </p:extLst>
  </p:cSld>
  <p:clrMap bg1="lt1" tx1="dk1" bg2="lt2" tx2="dk2" accent1="accent1" accent2="accent2" accent3="accent3" accent4="accent4" accent5="accent5" accent6="accent6" hlink="hlink" folHlink="folHlink"/>
  <p:notesStyle>
    <a:lvl1pPr marL="0" algn="l" defTabSz="457182" rtl="0" eaLnBrk="1" latinLnBrk="0" hangingPunct="1">
      <a:defRPr sz="1200" kern="1200">
        <a:solidFill>
          <a:schemeClr val="tx1"/>
        </a:solidFill>
        <a:latin typeface="+mn-lt"/>
        <a:ea typeface="+mn-ea"/>
        <a:cs typeface="+mn-cs"/>
      </a:defRPr>
    </a:lvl1pPr>
    <a:lvl2pPr marL="457182" algn="l" defTabSz="457182" rtl="0" eaLnBrk="1" latinLnBrk="0" hangingPunct="1">
      <a:defRPr sz="1200" kern="1200">
        <a:solidFill>
          <a:schemeClr val="tx1"/>
        </a:solidFill>
        <a:latin typeface="+mn-lt"/>
        <a:ea typeface="+mn-ea"/>
        <a:cs typeface="+mn-cs"/>
      </a:defRPr>
    </a:lvl2pPr>
    <a:lvl3pPr marL="914363" algn="l" defTabSz="457182" rtl="0" eaLnBrk="1" latinLnBrk="0" hangingPunct="1">
      <a:defRPr sz="1200" kern="1200">
        <a:solidFill>
          <a:schemeClr val="tx1"/>
        </a:solidFill>
        <a:latin typeface="+mn-lt"/>
        <a:ea typeface="+mn-ea"/>
        <a:cs typeface="+mn-cs"/>
      </a:defRPr>
    </a:lvl3pPr>
    <a:lvl4pPr marL="1371545" algn="l" defTabSz="457182" rtl="0" eaLnBrk="1" latinLnBrk="0" hangingPunct="1">
      <a:defRPr sz="1200" kern="1200">
        <a:solidFill>
          <a:schemeClr val="tx1"/>
        </a:solidFill>
        <a:latin typeface="+mn-lt"/>
        <a:ea typeface="+mn-ea"/>
        <a:cs typeface="+mn-cs"/>
      </a:defRPr>
    </a:lvl4pPr>
    <a:lvl5pPr marL="1828727" algn="l" defTabSz="457182" rtl="0" eaLnBrk="1" latinLnBrk="0" hangingPunct="1">
      <a:defRPr sz="1200" kern="1200">
        <a:solidFill>
          <a:schemeClr val="tx1"/>
        </a:solidFill>
        <a:latin typeface="+mn-lt"/>
        <a:ea typeface="+mn-ea"/>
        <a:cs typeface="+mn-cs"/>
      </a:defRPr>
    </a:lvl5pPr>
    <a:lvl6pPr marL="2285909" algn="l" defTabSz="457182" rtl="0" eaLnBrk="1" latinLnBrk="0" hangingPunct="1">
      <a:defRPr sz="1200" kern="1200">
        <a:solidFill>
          <a:schemeClr val="tx1"/>
        </a:solidFill>
        <a:latin typeface="+mn-lt"/>
        <a:ea typeface="+mn-ea"/>
        <a:cs typeface="+mn-cs"/>
      </a:defRPr>
    </a:lvl6pPr>
    <a:lvl7pPr marL="2743090" algn="l" defTabSz="457182" rtl="0" eaLnBrk="1" latinLnBrk="0" hangingPunct="1">
      <a:defRPr sz="1200" kern="1200">
        <a:solidFill>
          <a:schemeClr val="tx1"/>
        </a:solidFill>
        <a:latin typeface="+mn-lt"/>
        <a:ea typeface="+mn-ea"/>
        <a:cs typeface="+mn-cs"/>
      </a:defRPr>
    </a:lvl7pPr>
    <a:lvl8pPr marL="3200272" algn="l" defTabSz="457182" rtl="0" eaLnBrk="1" latinLnBrk="0" hangingPunct="1">
      <a:defRPr sz="1200" kern="1200">
        <a:solidFill>
          <a:schemeClr val="tx1"/>
        </a:solidFill>
        <a:latin typeface="+mn-lt"/>
        <a:ea typeface="+mn-ea"/>
        <a:cs typeface="+mn-cs"/>
      </a:defRPr>
    </a:lvl8pPr>
    <a:lvl9pPr marL="3657454" algn="l" defTabSz="45718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bg>
      <p:bgPr>
        <a:solidFill>
          <a:schemeClr val="bg1"/>
        </a:solidFill>
        <a:effectLst/>
      </p:bgPr>
    </p:bg>
    <p:spTree>
      <p:nvGrpSpPr>
        <p:cNvPr id="1" name=""/>
        <p:cNvGrpSpPr/>
        <p:nvPr/>
      </p:nvGrpSpPr>
      <p:grpSpPr>
        <a:xfrm>
          <a:off x="0" y="0"/>
          <a:ext cx="0" cy="0"/>
          <a:chOff x="0" y="0"/>
          <a:chExt cx="0" cy="0"/>
        </a:xfrm>
      </p:grpSpPr>
      <p:sp>
        <p:nvSpPr>
          <p:cNvPr id="28" name="Shape 68"/>
          <p:cNvSpPr/>
          <p:nvPr userDrawn="1"/>
        </p:nvSpPr>
        <p:spPr>
          <a:xfrm>
            <a:off x="-57600" y="0"/>
            <a:ext cx="12260800" cy="6858000"/>
          </a:xfrm>
          <a:prstGeom prst="rect">
            <a:avLst/>
          </a:prstGeom>
          <a:gradFill>
            <a:gsLst>
              <a:gs pos="0">
                <a:srgbClr val="157D90"/>
              </a:gs>
              <a:gs pos="100000">
                <a:srgbClr val="22335E"/>
              </a:gs>
            </a:gsLst>
            <a:lin ang="10800000" scaled="0"/>
          </a:gradFill>
          <a:ln w="9525" cap="flat" cmpd="sng">
            <a:solidFill>
              <a:srgbClr val="595959"/>
            </a:solidFill>
            <a:prstDash val="solid"/>
            <a:round/>
            <a:headEnd type="none" w="sm" len="sm"/>
            <a:tailEnd type="none" w="sm" len="sm"/>
          </a:ln>
        </p:spPr>
        <p:txBody>
          <a:bodyPr spcFirstLastPara="1" wrap="square" lIns="109710" tIns="109710" rIns="109710" bIns="109710" anchor="ctr" anchorCtr="0">
            <a:noAutofit/>
          </a:bodyPr>
          <a:lstStyle/>
          <a:p>
            <a:pPr>
              <a:spcBef>
                <a:spcPts val="0"/>
              </a:spcBef>
              <a:spcAft>
                <a:spcPts val="0"/>
              </a:spcAft>
            </a:pPr>
            <a:endParaRPr/>
          </a:p>
        </p:txBody>
      </p:sp>
      <p:sp>
        <p:nvSpPr>
          <p:cNvPr id="7" name="title"/>
          <p:cNvSpPr>
            <a:spLocks noGrp="1"/>
          </p:cNvSpPr>
          <p:nvPr>
            <p:ph type="ctrTitle" hasCustomPrompt="1"/>
          </p:nvPr>
        </p:nvSpPr>
        <p:spPr>
          <a:xfrm>
            <a:off x="605369" y="1442947"/>
            <a:ext cx="10070697" cy="1470025"/>
          </a:xfrm>
          <a:ln>
            <a:noFill/>
          </a:ln>
        </p:spPr>
        <p:txBody>
          <a:bodyPr lIns="0" tIns="0" rIns="0" bIns="0"/>
          <a:lstStyle>
            <a:lvl1pPr algn="l">
              <a:lnSpc>
                <a:spcPct val="80000"/>
              </a:lnSpc>
              <a:defRPr sz="5400" b="1">
                <a:solidFill>
                  <a:schemeClr val="bg1"/>
                </a:solidFill>
                <a:latin typeface="Lato" charset="0"/>
                <a:ea typeface="Lato" charset="0"/>
                <a:cs typeface="Lato" charset="0"/>
              </a:defRPr>
            </a:lvl1pPr>
          </a:lstStyle>
          <a:p>
            <a:r>
              <a:rPr lang="en-US" dirty="0"/>
              <a:t>Click to add subtitle</a:t>
            </a:r>
          </a:p>
        </p:txBody>
      </p:sp>
      <p:sp>
        <p:nvSpPr>
          <p:cNvPr id="33" name="subtitle"/>
          <p:cNvSpPr>
            <a:spLocks noGrp="1"/>
          </p:cNvSpPr>
          <p:nvPr>
            <p:ph type="body" sz="quarter" idx="16"/>
          </p:nvPr>
        </p:nvSpPr>
        <p:spPr>
          <a:xfrm>
            <a:off x="605367" y="2946401"/>
            <a:ext cx="10070699" cy="1041400"/>
          </a:xfrm>
        </p:spPr>
        <p:txBody>
          <a:bodyPr lIns="0" tIns="0" rIns="0" bIns="0"/>
          <a:lstStyle>
            <a:lvl1pPr>
              <a:lnSpc>
                <a:spcPct val="100000"/>
              </a:lnSpc>
              <a:spcBef>
                <a:spcPts val="360"/>
              </a:spcBef>
              <a:defRPr sz="1620" b="0" i="1">
                <a:solidFill>
                  <a:schemeClr val="bg1"/>
                </a:solidFill>
                <a:latin typeface="Lato" charset="0"/>
                <a:ea typeface="Lato" charset="0"/>
                <a:cs typeface="Lato"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pic>
        <p:nvPicPr>
          <p:cNvPr id="6"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extLst>
      <p:ext uri="{BB962C8B-B14F-4D97-AF65-F5344CB8AC3E}">
        <p14:creationId xmlns:p14="http://schemas.microsoft.com/office/powerpoint/2010/main" val="386964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486AC52A-A203-4B4E-B1C5-AEB4BE1786AF}"/>
              </a:ext>
            </a:extLst>
          </p:cNvPr>
          <p:cNvPicPr>
            <a:picLocks noChangeAspect="1"/>
          </p:cNvPicPr>
          <p:nvPr userDrawn="1"/>
        </p:nvPicPr>
        <p:blipFill>
          <a:blip r:embed="rId2"/>
          <a:stretch>
            <a:fillRect/>
          </a:stretch>
        </p:blipFill>
        <p:spPr>
          <a:xfrm>
            <a:off x="8913049" y="6142617"/>
            <a:ext cx="3278951" cy="1079984"/>
          </a:xfrm>
          <a:prstGeom prst="rect">
            <a:avLst/>
          </a:prstGeom>
        </p:spPr>
      </p:pic>
    </p:spTree>
    <p:extLst>
      <p:ext uri="{BB962C8B-B14F-4D97-AF65-F5344CB8AC3E}">
        <p14:creationId xmlns:p14="http://schemas.microsoft.com/office/powerpoint/2010/main" val="351181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8" name="Picture 7" descr="A picture containing bird, tree, flower&#10;&#10;Description automatically generated">
            <a:extLst>
              <a:ext uri="{FF2B5EF4-FFF2-40B4-BE49-F238E27FC236}">
                <a16:creationId xmlns:a16="http://schemas.microsoft.com/office/drawing/2014/main" id="{4BA22209-AE82-494B-946B-D084941AA19D}"/>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4138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_slide">
    <p:bg>
      <p:bgPr>
        <a:solidFill>
          <a:schemeClr val="bg1"/>
        </a:solidFill>
        <a:effectLst/>
      </p:bgPr>
    </p:bg>
    <p:spTree>
      <p:nvGrpSpPr>
        <p:cNvPr id="1" name=""/>
        <p:cNvGrpSpPr/>
        <p:nvPr/>
      </p:nvGrpSpPr>
      <p:grpSpPr>
        <a:xfrm>
          <a:off x="0" y="0"/>
          <a:ext cx="0" cy="0"/>
          <a:chOff x="0" y="0"/>
          <a:chExt cx="0" cy="0"/>
        </a:xfrm>
      </p:grpSpPr>
      <p:sp>
        <p:nvSpPr>
          <p:cNvPr id="10" name="Shape 68"/>
          <p:cNvSpPr/>
          <p:nvPr userDrawn="1"/>
        </p:nvSpPr>
        <p:spPr>
          <a:xfrm>
            <a:off x="-57600" y="0"/>
            <a:ext cx="12260800" cy="6858000"/>
          </a:xfrm>
          <a:prstGeom prst="rect">
            <a:avLst/>
          </a:prstGeom>
          <a:gradFill>
            <a:gsLst>
              <a:gs pos="0">
                <a:srgbClr val="157D90"/>
              </a:gs>
              <a:gs pos="100000">
                <a:srgbClr val="22335E"/>
              </a:gs>
            </a:gsLst>
            <a:lin ang="10800000" scaled="0"/>
          </a:gradFill>
          <a:ln w="9525" cap="flat" cmpd="sng">
            <a:solidFill>
              <a:srgbClr val="595959"/>
            </a:solidFill>
            <a:prstDash val="solid"/>
            <a:round/>
            <a:headEnd type="none" w="sm" len="sm"/>
            <a:tailEnd type="none" w="sm" len="sm"/>
          </a:ln>
        </p:spPr>
        <p:txBody>
          <a:bodyPr spcFirstLastPara="1" wrap="square" lIns="109710" tIns="109710" rIns="109710" bIns="109710" anchor="ctr" anchorCtr="0">
            <a:noAutofit/>
          </a:bodyPr>
          <a:lstStyle/>
          <a:p>
            <a:pPr>
              <a:spcBef>
                <a:spcPts val="0"/>
              </a:spcBef>
              <a:spcAft>
                <a:spcPts val="0"/>
              </a:spcAft>
            </a:pPr>
            <a:endParaRPr>
              <a:latin typeface="Lato" panose="020F0502020204030203" pitchFamily="34" charset="77"/>
            </a:endParaRPr>
          </a:p>
        </p:txBody>
      </p:sp>
      <p:sp>
        <p:nvSpPr>
          <p:cNvPr id="11" name="Shape 68"/>
          <p:cNvSpPr/>
          <p:nvPr userDrawn="1"/>
        </p:nvSpPr>
        <p:spPr>
          <a:xfrm>
            <a:off x="-57600" y="0"/>
            <a:ext cx="12260800" cy="6858000"/>
          </a:xfrm>
          <a:prstGeom prst="rect">
            <a:avLst/>
          </a:prstGeom>
          <a:gradFill>
            <a:gsLst>
              <a:gs pos="0">
                <a:srgbClr val="157D90"/>
              </a:gs>
              <a:gs pos="100000">
                <a:srgbClr val="22335E"/>
              </a:gs>
            </a:gsLst>
            <a:lin ang="10800000" scaled="0"/>
          </a:gradFill>
          <a:ln w="9525" cap="flat" cmpd="sng">
            <a:solidFill>
              <a:srgbClr val="595959"/>
            </a:solidFill>
            <a:prstDash val="solid"/>
            <a:round/>
            <a:headEnd type="none" w="sm" len="sm"/>
            <a:tailEnd type="none" w="sm" len="sm"/>
          </a:ln>
        </p:spPr>
        <p:txBody>
          <a:bodyPr spcFirstLastPara="1" wrap="square" lIns="109710" tIns="109710" rIns="109710" bIns="109710" anchor="ctr" anchorCtr="0">
            <a:noAutofit/>
          </a:bodyPr>
          <a:lstStyle/>
          <a:p>
            <a:pPr>
              <a:spcBef>
                <a:spcPts val="0"/>
              </a:spcBef>
              <a:spcAft>
                <a:spcPts val="0"/>
              </a:spcAft>
            </a:pPr>
            <a:endParaRPr dirty="0">
              <a:latin typeface="Lato" panose="020F0502020204030203" pitchFamily="34" charset="77"/>
            </a:endParaRPr>
          </a:p>
        </p:txBody>
      </p:sp>
      <p:sp>
        <p:nvSpPr>
          <p:cNvPr id="12" name="title"/>
          <p:cNvSpPr>
            <a:spLocks noGrp="1"/>
          </p:cNvSpPr>
          <p:nvPr>
            <p:ph type="ctrTitle" hasCustomPrompt="1"/>
          </p:nvPr>
        </p:nvSpPr>
        <p:spPr>
          <a:xfrm>
            <a:off x="605369" y="1442947"/>
            <a:ext cx="10070697" cy="1470025"/>
          </a:xfrm>
          <a:ln>
            <a:noFill/>
          </a:ln>
        </p:spPr>
        <p:txBody>
          <a:bodyPr lIns="0" tIns="0" rIns="0" bIns="0"/>
          <a:lstStyle>
            <a:lvl1pPr algn="l">
              <a:lnSpc>
                <a:spcPct val="80000"/>
              </a:lnSpc>
              <a:defRPr sz="5400" b="1">
                <a:solidFill>
                  <a:schemeClr val="bg1"/>
                </a:solidFill>
                <a:latin typeface="Lato" panose="020F0502020204030203" pitchFamily="34" charset="77"/>
                <a:ea typeface="Lato" panose="020F0502020204030203" pitchFamily="34" charset="77"/>
                <a:cs typeface="Lato" panose="020F0502020204030203" pitchFamily="34" charset="77"/>
              </a:defRPr>
            </a:lvl1pPr>
          </a:lstStyle>
          <a:p>
            <a:r>
              <a:rPr lang="en-US" dirty="0"/>
              <a:t>Click to add subtitle</a:t>
            </a:r>
          </a:p>
        </p:txBody>
      </p:sp>
      <p:sp>
        <p:nvSpPr>
          <p:cNvPr id="17" name="subtitle"/>
          <p:cNvSpPr>
            <a:spLocks noGrp="1"/>
          </p:cNvSpPr>
          <p:nvPr>
            <p:ph type="body" sz="quarter" idx="16"/>
          </p:nvPr>
        </p:nvSpPr>
        <p:spPr>
          <a:xfrm>
            <a:off x="605367" y="2946401"/>
            <a:ext cx="10070699" cy="1041400"/>
          </a:xfrm>
        </p:spPr>
        <p:txBody>
          <a:bodyPr lIns="0" tIns="0" rIns="0" bIns="0"/>
          <a:lstStyle>
            <a:lvl1pPr>
              <a:lnSpc>
                <a:spcPct val="100000"/>
              </a:lnSpc>
              <a:spcBef>
                <a:spcPts val="360"/>
              </a:spcBef>
              <a:defRPr sz="1620" b="0" i="1">
                <a:solidFill>
                  <a:schemeClr val="bg1"/>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pic>
        <p:nvPicPr>
          <p:cNvPr id="8"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extLst>
      <p:ext uri="{BB962C8B-B14F-4D97-AF65-F5344CB8AC3E}">
        <p14:creationId xmlns:p14="http://schemas.microsoft.com/office/powerpoint/2010/main" val="260029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keaways_slide">
    <p:spTree>
      <p:nvGrpSpPr>
        <p:cNvPr id="1" name=""/>
        <p:cNvGrpSpPr/>
        <p:nvPr/>
      </p:nvGrpSpPr>
      <p:grpSpPr>
        <a:xfrm>
          <a:off x="0" y="0"/>
          <a:ext cx="0" cy="0"/>
          <a:chOff x="0" y="0"/>
          <a:chExt cx="0" cy="0"/>
        </a:xfrm>
      </p:grpSpPr>
      <p:sp>
        <p:nvSpPr>
          <p:cNvPr id="11" name="title"/>
          <p:cNvSpPr>
            <a:spLocks noGrp="1"/>
          </p:cNvSpPr>
          <p:nvPr>
            <p:ph type="title" hasCustomPrompt="1"/>
          </p:nvPr>
        </p:nvSpPr>
        <p:spPr>
          <a:xfrm>
            <a:off x="621999" y="115499"/>
            <a:ext cx="10955275" cy="553090"/>
          </a:xfrm>
        </p:spPr>
        <p:txBody>
          <a:bodyPr lIns="0" rIns="0" anchor="ctr" anchorCtr="0"/>
          <a:lstStyle>
            <a:lvl1pPr marL="0" indent="0" algn="l">
              <a:defRPr sz="2400" b="1" baseline="0">
                <a:solidFill>
                  <a:srgbClr val="23546F"/>
                </a:solidFill>
                <a:latin typeface="Lato" panose="020F0502020204030203" pitchFamily="34" charset="77"/>
                <a:ea typeface="Lato" panose="020F0502020204030203" pitchFamily="34" charset="77"/>
                <a:cs typeface="Lato" panose="020F0502020204030203" pitchFamily="34" charset="77"/>
              </a:defRPr>
            </a:lvl1pPr>
          </a:lstStyle>
          <a:p>
            <a:r>
              <a:rPr lang="en-US" dirty="0"/>
              <a:t>Add title</a:t>
            </a:r>
          </a:p>
        </p:txBody>
      </p:sp>
      <p:sp>
        <p:nvSpPr>
          <p:cNvPr id="25" name="TextBox 24"/>
          <p:cNvSpPr txBox="1"/>
          <p:nvPr userDrawn="1"/>
        </p:nvSpPr>
        <p:spPr>
          <a:xfrm>
            <a:off x="11231557" y="6475216"/>
            <a:ext cx="596183" cy="203133"/>
          </a:xfrm>
          <a:prstGeom prst="rect">
            <a:avLst/>
          </a:prstGeom>
          <a:noFill/>
        </p:spPr>
        <p:txBody>
          <a:bodyPr wrap="square">
            <a:spAutoFit/>
          </a:bodyPr>
          <a:lstStyle/>
          <a:p>
            <a:pPr algn="ctr" defTabSz="710947" fontAlgn="auto">
              <a:spcBef>
                <a:spcPts val="0"/>
              </a:spcBef>
              <a:spcAft>
                <a:spcPts val="0"/>
              </a:spcAft>
              <a:defRPr/>
            </a:pPr>
            <a:fld id="{F20358B0-6CFD-4C47-9DC9-B679112DBEDE}" type="slidenum">
              <a:rPr lang="en-US" sz="720">
                <a:solidFill>
                  <a:schemeClr val="bg1">
                    <a:lumMod val="65000"/>
                  </a:schemeClr>
                </a:solidFill>
                <a:latin typeface="Lato" panose="020F0502020204030203" pitchFamily="34" charset="77"/>
                <a:ea typeface="+mn-ea"/>
                <a:cs typeface="Franklin Gothic Medium"/>
              </a:rPr>
              <a:pPr algn="ctr" defTabSz="710947" fontAlgn="auto">
                <a:spcBef>
                  <a:spcPts val="0"/>
                </a:spcBef>
                <a:spcAft>
                  <a:spcPts val="0"/>
                </a:spcAft>
                <a:defRPr/>
              </a:pPr>
              <a:t>‹#›</a:t>
            </a:fld>
            <a:endParaRPr lang="en-US" sz="810" dirty="0">
              <a:solidFill>
                <a:schemeClr val="bg1">
                  <a:lumMod val="65000"/>
                </a:schemeClr>
              </a:solidFill>
              <a:latin typeface="Lato" panose="020F0502020204030203" pitchFamily="34" charset="77"/>
              <a:ea typeface="+mn-ea"/>
              <a:cs typeface="Franklin Gothic Medium"/>
            </a:endParaRPr>
          </a:p>
        </p:txBody>
      </p:sp>
      <p:sp>
        <p:nvSpPr>
          <p:cNvPr id="14" name="subtitle"/>
          <p:cNvSpPr>
            <a:spLocks noGrp="1"/>
          </p:cNvSpPr>
          <p:nvPr>
            <p:ph type="body" sz="quarter" idx="27"/>
          </p:nvPr>
        </p:nvSpPr>
        <p:spPr>
          <a:xfrm>
            <a:off x="607485" y="568010"/>
            <a:ext cx="10955275" cy="347698"/>
          </a:xfrm>
        </p:spPr>
        <p:txBody>
          <a:bodyPr lIns="0" tIns="0" rIns="0" bIns="0"/>
          <a:lstStyle>
            <a:lvl1pPr>
              <a:lnSpc>
                <a:spcPct val="100000"/>
              </a:lnSpc>
              <a:spcBef>
                <a:spcPts val="360"/>
              </a:spcBef>
              <a:defRPr sz="1600" b="0">
                <a:solidFill>
                  <a:srgbClr val="1E99B1"/>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cxnSp>
        <p:nvCxnSpPr>
          <p:cNvPr id="27" name="Straight Connector 26"/>
          <p:cNvCxnSpPr/>
          <p:nvPr userDrawn="1"/>
        </p:nvCxnSpPr>
        <p:spPr>
          <a:xfrm flipV="1">
            <a:off x="8733493" y="1057970"/>
            <a:ext cx="0" cy="5058043"/>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userDrawn="1"/>
        </p:nvCxnSpPr>
        <p:spPr>
          <a:xfrm>
            <a:off x="8732661" y="1456101"/>
            <a:ext cx="2830099" cy="0"/>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4" name="right_title"/>
          <p:cNvSpPr>
            <a:spLocks noGrp="1"/>
          </p:cNvSpPr>
          <p:nvPr>
            <p:ph type="body" sz="quarter" idx="20" hasCustomPrompt="1"/>
          </p:nvPr>
        </p:nvSpPr>
        <p:spPr>
          <a:xfrm>
            <a:off x="9023267" y="1057025"/>
            <a:ext cx="2341115" cy="325985"/>
          </a:xfrm>
        </p:spPr>
        <p:txBody>
          <a:bodyPr lIns="0" tIns="0" rIns="0" bIns="0"/>
          <a:lstStyle>
            <a:lvl1pPr algn="ctr">
              <a:lnSpc>
                <a:spcPct val="100000"/>
              </a:lnSpc>
              <a:spcBef>
                <a:spcPts val="360"/>
              </a:spcBef>
              <a:defRPr sz="1400" b="1">
                <a:solidFill>
                  <a:srgbClr val="1E99B1"/>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260" baseline="0">
                <a:solidFill>
                  <a:schemeClr val="tx2"/>
                </a:solidFill>
                <a:latin typeface="Helvetica"/>
                <a:cs typeface="Helvetica"/>
              </a:defRPr>
            </a:lvl2pPr>
            <a:lvl3pPr marL="465773" indent="-205740">
              <a:lnSpc>
                <a:spcPct val="100000"/>
              </a:lnSpc>
              <a:spcBef>
                <a:spcPts val="360"/>
              </a:spcBef>
              <a:defRPr sz="1260">
                <a:solidFill>
                  <a:schemeClr val="tx2"/>
                </a:solidFill>
                <a:latin typeface="Helvetica"/>
                <a:cs typeface="Helvetica"/>
              </a:defRPr>
            </a:lvl3pPr>
            <a:lvl4pPr>
              <a:defRPr sz="1440"/>
            </a:lvl4pPr>
            <a:lvl5pPr>
              <a:defRPr sz="1440"/>
            </a:lvl5pPr>
          </a:lstStyle>
          <a:p>
            <a:pPr lvl="0"/>
            <a:r>
              <a:rPr lang="en-US" dirty="0"/>
              <a:t>Takeaways</a:t>
            </a:r>
          </a:p>
        </p:txBody>
      </p:sp>
      <p:sp>
        <p:nvSpPr>
          <p:cNvPr id="36" name="takeaways"/>
          <p:cNvSpPr>
            <a:spLocks noGrp="1"/>
          </p:cNvSpPr>
          <p:nvPr>
            <p:ph type="body" sz="quarter" idx="21" hasCustomPrompt="1"/>
          </p:nvPr>
        </p:nvSpPr>
        <p:spPr>
          <a:xfrm>
            <a:off x="9023267" y="1617123"/>
            <a:ext cx="2539493" cy="4583102"/>
          </a:xfrm>
        </p:spPr>
        <p:txBody>
          <a:bodyPr lIns="0" tIns="0" rIns="0" bIns="0"/>
          <a:lstStyle>
            <a:lvl1pPr marL="0" indent="0">
              <a:lnSpc>
                <a:spcPct val="100000"/>
              </a:lnSpc>
              <a:spcBef>
                <a:spcPts val="360"/>
              </a:spcBef>
              <a:spcAft>
                <a:spcPts val="360"/>
              </a:spcAft>
              <a:buFont typeface="Arial"/>
              <a:buNone/>
              <a:defRPr sz="1100" b="0" baseline="0">
                <a:solidFill>
                  <a:srgbClr val="23546F"/>
                </a:solidFill>
                <a:latin typeface="Lato" panose="020F0502020204030203" pitchFamily="34" charset="77"/>
                <a:ea typeface="Lato" panose="020F0502020204030203" pitchFamily="34" charset="77"/>
                <a:cs typeface="Calibri" charset="0"/>
              </a:defRPr>
            </a:lvl1pPr>
            <a:lvl2pPr marL="205740" indent="-123444">
              <a:lnSpc>
                <a:spcPct val="100000"/>
              </a:lnSpc>
              <a:spcBef>
                <a:spcPts val="360"/>
              </a:spcBef>
              <a:defRPr sz="1100" baseline="0">
                <a:solidFill>
                  <a:srgbClr val="23546F"/>
                </a:solidFill>
                <a:latin typeface="Lato" panose="020F0502020204030203" pitchFamily="34" charset="77"/>
                <a:ea typeface="Lato" panose="020F0502020204030203" pitchFamily="34" charset="77"/>
                <a:cs typeface="Calibri" charset="0"/>
              </a:defRPr>
            </a:lvl2pPr>
            <a:lvl3pPr marL="465773" indent="-205740">
              <a:lnSpc>
                <a:spcPct val="100000"/>
              </a:lnSpc>
              <a:spcBef>
                <a:spcPts val="360"/>
              </a:spcBef>
              <a:defRPr sz="1260">
                <a:solidFill>
                  <a:schemeClr val="tx2"/>
                </a:solidFill>
                <a:latin typeface="Helvetica"/>
                <a:cs typeface="Helvetica"/>
              </a:defRPr>
            </a:lvl3pPr>
            <a:lvl4pPr>
              <a:defRPr sz="1440"/>
            </a:lvl4pPr>
            <a:lvl5pPr>
              <a:defRPr sz="1440"/>
            </a:lvl5pPr>
          </a:lstStyle>
          <a:p>
            <a:pPr lvl="0"/>
            <a:r>
              <a:rPr lang="en-US" dirty="0"/>
              <a:t>With Bullet</a:t>
            </a:r>
          </a:p>
          <a:p>
            <a:pPr lvl="1"/>
            <a:r>
              <a:rPr lang="en-US" dirty="0"/>
              <a:t>Font size (12)</a:t>
            </a:r>
          </a:p>
        </p:txBody>
      </p:sp>
      <p:sp>
        <p:nvSpPr>
          <p:cNvPr id="37" name="panel_1"/>
          <p:cNvSpPr>
            <a:spLocks noGrp="1"/>
          </p:cNvSpPr>
          <p:nvPr>
            <p:ph type="body" sz="quarter" idx="22" hasCustomPrompt="1"/>
          </p:nvPr>
        </p:nvSpPr>
        <p:spPr>
          <a:xfrm>
            <a:off x="607485" y="1057970"/>
            <a:ext cx="7977241" cy="5147702"/>
          </a:xfrm>
        </p:spPr>
        <p:txBody>
          <a:bodyPr lIns="0" tIns="0" rIns="0" bIns="0"/>
          <a:lstStyle>
            <a:lvl1pPr>
              <a:lnSpc>
                <a:spcPct val="100000"/>
              </a:lnSpc>
              <a:spcBef>
                <a:spcPts val="180"/>
              </a:spcBef>
              <a:spcAft>
                <a:spcPts val="360"/>
              </a:spcAft>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20" name="date"/>
          <p:cNvSpPr>
            <a:spLocks noGrp="1"/>
          </p:cNvSpPr>
          <p:nvPr>
            <p:ph type="body" sz="quarter" idx="23"/>
          </p:nvPr>
        </p:nvSpPr>
        <p:spPr>
          <a:xfrm>
            <a:off x="2187032" y="6452790"/>
            <a:ext cx="7770736" cy="347698"/>
          </a:xfrm>
        </p:spPr>
        <p:txBody>
          <a:bodyPr lIns="0" tIns="0" rIns="0" bIns="0"/>
          <a:lstStyle>
            <a:lvl1pPr algn="ctr">
              <a:lnSpc>
                <a:spcPct val="100000"/>
              </a:lnSpc>
              <a:spcBef>
                <a:spcPts val="360"/>
              </a:spcBef>
              <a:defRPr sz="1000" b="0">
                <a:solidFill>
                  <a:srgbClr val="23546F"/>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pic>
        <p:nvPicPr>
          <p:cNvPr id="12"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extLst>
      <p:ext uri="{BB962C8B-B14F-4D97-AF65-F5344CB8AC3E}">
        <p14:creationId xmlns:p14="http://schemas.microsoft.com/office/powerpoint/2010/main" val="2919648589"/>
      </p:ext>
    </p:extLst>
  </p:cSld>
  <p:clrMapOvr>
    <a:masterClrMapping/>
  </p:clrMapOvr>
  <p:extLst>
    <p:ext uri="{DCECCB84-F9BA-43D5-87BE-67443E8EF086}">
      <p15:sldGuideLst xmlns:p15="http://schemas.microsoft.com/office/powerpoint/2012/main">
        <p15:guide id="1" pos="32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_slide">
    <p:spTree>
      <p:nvGrpSpPr>
        <p:cNvPr id="1" name=""/>
        <p:cNvGrpSpPr/>
        <p:nvPr/>
      </p:nvGrpSpPr>
      <p:grpSpPr>
        <a:xfrm>
          <a:off x="0" y="0"/>
          <a:ext cx="0" cy="0"/>
          <a:chOff x="0" y="0"/>
          <a:chExt cx="0" cy="0"/>
        </a:xfrm>
      </p:grpSpPr>
      <p:sp>
        <p:nvSpPr>
          <p:cNvPr id="16" name="title"/>
          <p:cNvSpPr>
            <a:spLocks noGrp="1"/>
          </p:cNvSpPr>
          <p:nvPr>
            <p:ph type="title" hasCustomPrompt="1"/>
          </p:nvPr>
        </p:nvSpPr>
        <p:spPr>
          <a:xfrm>
            <a:off x="607485" y="115499"/>
            <a:ext cx="10955275" cy="553090"/>
          </a:xfrm>
        </p:spPr>
        <p:txBody>
          <a:bodyPr lIns="0" rIns="0" anchor="ctr" anchorCtr="0"/>
          <a:lstStyle>
            <a:lvl1pPr marL="0" indent="0" algn="l">
              <a:defRPr sz="2400" b="1" baseline="0">
                <a:solidFill>
                  <a:srgbClr val="23546F"/>
                </a:solidFill>
                <a:latin typeface="Lato" panose="020F0502020204030203" pitchFamily="34" charset="77"/>
                <a:ea typeface="Lato" panose="020F0502020204030203" pitchFamily="34" charset="77"/>
                <a:cs typeface="Lato" panose="020F0502020204030203" pitchFamily="34" charset="77"/>
              </a:defRPr>
            </a:lvl1pPr>
          </a:lstStyle>
          <a:p>
            <a:r>
              <a:rPr lang="en-US" dirty="0"/>
              <a:t>Add title </a:t>
            </a:r>
          </a:p>
        </p:txBody>
      </p:sp>
      <p:sp>
        <p:nvSpPr>
          <p:cNvPr id="25" name="TextBox 24"/>
          <p:cNvSpPr txBox="1"/>
          <p:nvPr userDrawn="1"/>
        </p:nvSpPr>
        <p:spPr>
          <a:xfrm>
            <a:off x="11231557" y="6475216"/>
            <a:ext cx="596183" cy="203133"/>
          </a:xfrm>
          <a:prstGeom prst="rect">
            <a:avLst/>
          </a:prstGeom>
          <a:noFill/>
        </p:spPr>
        <p:txBody>
          <a:bodyPr wrap="square">
            <a:spAutoFit/>
          </a:bodyPr>
          <a:lstStyle/>
          <a:p>
            <a:pPr algn="ctr" defTabSz="710947" fontAlgn="auto">
              <a:spcBef>
                <a:spcPts val="0"/>
              </a:spcBef>
              <a:spcAft>
                <a:spcPts val="0"/>
              </a:spcAft>
              <a:defRPr/>
            </a:pPr>
            <a:fld id="{F20358B0-6CFD-4C47-9DC9-B679112DBEDE}" type="slidenum">
              <a:rPr lang="en-US" sz="720">
                <a:solidFill>
                  <a:schemeClr val="bg1">
                    <a:lumMod val="65000"/>
                  </a:schemeClr>
                </a:solidFill>
                <a:latin typeface="Lato" panose="020F0502020204030203" pitchFamily="34" charset="77"/>
                <a:ea typeface="+mn-ea"/>
                <a:cs typeface="Franklin Gothic Medium"/>
              </a:rPr>
              <a:pPr algn="ctr" defTabSz="710947" fontAlgn="auto">
                <a:spcBef>
                  <a:spcPts val="0"/>
                </a:spcBef>
                <a:spcAft>
                  <a:spcPts val="0"/>
                </a:spcAft>
                <a:defRPr/>
              </a:pPr>
              <a:t>‹#›</a:t>
            </a:fld>
            <a:endParaRPr lang="en-US" sz="810" dirty="0">
              <a:solidFill>
                <a:schemeClr val="bg1">
                  <a:lumMod val="65000"/>
                </a:schemeClr>
              </a:solidFill>
              <a:latin typeface="Lato" panose="020F0502020204030203" pitchFamily="34" charset="77"/>
              <a:ea typeface="+mn-ea"/>
              <a:cs typeface="Franklin Gothic Medium"/>
            </a:endParaRPr>
          </a:p>
        </p:txBody>
      </p:sp>
      <p:sp>
        <p:nvSpPr>
          <p:cNvPr id="17" name="subtitle"/>
          <p:cNvSpPr>
            <a:spLocks noGrp="1"/>
          </p:cNvSpPr>
          <p:nvPr>
            <p:ph type="body" sz="quarter" idx="27"/>
          </p:nvPr>
        </p:nvSpPr>
        <p:spPr>
          <a:xfrm>
            <a:off x="607485" y="568010"/>
            <a:ext cx="10955275" cy="347698"/>
          </a:xfrm>
        </p:spPr>
        <p:txBody>
          <a:bodyPr lIns="0" tIns="0" rIns="0" bIns="0"/>
          <a:lstStyle>
            <a:lvl1pPr>
              <a:lnSpc>
                <a:spcPct val="100000"/>
              </a:lnSpc>
              <a:spcBef>
                <a:spcPts val="360"/>
              </a:spcBef>
              <a:defRPr sz="1600" b="0">
                <a:solidFill>
                  <a:srgbClr val="1E99B1"/>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37" name="panel_1"/>
          <p:cNvSpPr>
            <a:spLocks noGrp="1"/>
          </p:cNvSpPr>
          <p:nvPr>
            <p:ph type="body" sz="quarter" idx="22" hasCustomPrompt="1"/>
          </p:nvPr>
        </p:nvSpPr>
        <p:spPr>
          <a:xfrm>
            <a:off x="607485" y="1066491"/>
            <a:ext cx="10955275" cy="5117039"/>
          </a:xfrm>
        </p:spPr>
        <p:txBody>
          <a:bodyPr lIns="0" tIns="0" rIns="0" bIns="0"/>
          <a:lstStyle>
            <a:lvl1pPr>
              <a:lnSpc>
                <a:spcPct val="100000"/>
              </a:lnSpc>
              <a:spcBef>
                <a:spcPts val="180"/>
              </a:spcBef>
              <a:spcAft>
                <a:spcPts val="360"/>
              </a:spcAft>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13" name="date"/>
          <p:cNvSpPr>
            <a:spLocks noGrp="1"/>
          </p:cNvSpPr>
          <p:nvPr>
            <p:ph type="body" sz="quarter" idx="25"/>
          </p:nvPr>
        </p:nvSpPr>
        <p:spPr>
          <a:xfrm>
            <a:off x="2187032" y="6452790"/>
            <a:ext cx="7770736" cy="347698"/>
          </a:xfrm>
        </p:spPr>
        <p:txBody>
          <a:bodyPr lIns="0" tIns="0" rIns="0" bIns="0"/>
          <a:lstStyle>
            <a:lvl1pPr algn="ctr">
              <a:lnSpc>
                <a:spcPct val="100000"/>
              </a:lnSpc>
              <a:spcBef>
                <a:spcPts val="360"/>
              </a:spcBef>
              <a:defRPr sz="1000" b="0">
                <a:solidFill>
                  <a:srgbClr val="23546F"/>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pic>
        <p:nvPicPr>
          <p:cNvPr id="8"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extLst>
      <p:ext uri="{BB962C8B-B14F-4D97-AF65-F5344CB8AC3E}">
        <p14:creationId xmlns:p14="http://schemas.microsoft.com/office/powerpoint/2010/main" val="979663185"/>
      </p:ext>
    </p:extLst>
  </p:cSld>
  <p:clrMapOvr>
    <a:masterClrMapping/>
  </p:clrMapOvr>
  <p:extLst>
    <p:ext uri="{DCECCB84-F9BA-43D5-87BE-67443E8EF086}">
      <p15:sldGuideLst xmlns:p15="http://schemas.microsoft.com/office/powerpoint/2012/main">
        <p15:guide id="1" pos="32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_box_slide">
    <p:spTree>
      <p:nvGrpSpPr>
        <p:cNvPr id="1" name=""/>
        <p:cNvGrpSpPr/>
        <p:nvPr/>
      </p:nvGrpSpPr>
      <p:grpSpPr>
        <a:xfrm>
          <a:off x="0" y="0"/>
          <a:ext cx="0" cy="0"/>
          <a:chOff x="0" y="0"/>
          <a:chExt cx="0" cy="0"/>
        </a:xfrm>
      </p:grpSpPr>
      <p:sp>
        <p:nvSpPr>
          <p:cNvPr id="11" name="title"/>
          <p:cNvSpPr>
            <a:spLocks noGrp="1"/>
          </p:cNvSpPr>
          <p:nvPr>
            <p:ph type="title" hasCustomPrompt="1"/>
          </p:nvPr>
        </p:nvSpPr>
        <p:spPr>
          <a:xfrm>
            <a:off x="607485" y="115499"/>
            <a:ext cx="10955275" cy="553090"/>
          </a:xfrm>
        </p:spPr>
        <p:txBody>
          <a:bodyPr lIns="0" rIns="0" anchor="ctr" anchorCtr="0"/>
          <a:lstStyle>
            <a:lvl1pPr marL="0" indent="0" algn="l">
              <a:defRPr sz="2400" b="1" baseline="0">
                <a:solidFill>
                  <a:srgbClr val="23546F"/>
                </a:solidFill>
                <a:latin typeface="Lato" panose="020F0502020204030203" pitchFamily="34" charset="77"/>
                <a:ea typeface="Lato" panose="020F0502020204030203" pitchFamily="34" charset="77"/>
                <a:cs typeface="Lato" panose="020F0502020204030203" pitchFamily="34" charset="77"/>
              </a:defRPr>
            </a:lvl1pPr>
          </a:lstStyle>
          <a:p>
            <a:r>
              <a:rPr lang="en-US" dirty="0"/>
              <a:t>Add title </a:t>
            </a:r>
          </a:p>
        </p:txBody>
      </p:sp>
      <p:sp>
        <p:nvSpPr>
          <p:cNvPr id="25" name="TextBox 24"/>
          <p:cNvSpPr txBox="1"/>
          <p:nvPr userDrawn="1"/>
        </p:nvSpPr>
        <p:spPr>
          <a:xfrm>
            <a:off x="11231557" y="6475216"/>
            <a:ext cx="596183" cy="203133"/>
          </a:xfrm>
          <a:prstGeom prst="rect">
            <a:avLst/>
          </a:prstGeom>
          <a:noFill/>
        </p:spPr>
        <p:txBody>
          <a:bodyPr wrap="square">
            <a:spAutoFit/>
          </a:bodyPr>
          <a:lstStyle/>
          <a:p>
            <a:pPr algn="ctr" defTabSz="710947" fontAlgn="auto">
              <a:spcBef>
                <a:spcPts val="0"/>
              </a:spcBef>
              <a:spcAft>
                <a:spcPts val="0"/>
              </a:spcAft>
              <a:defRPr/>
            </a:pPr>
            <a:fld id="{F20358B0-6CFD-4C47-9DC9-B679112DBEDE}" type="slidenum">
              <a:rPr lang="en-US" sz="720">
                <a:solidFill>
                  <a:schemeClr val="bg1">
                    <a:lumMod val="65000"/>
                  </a:schemeClr>
                </a:solidFill>
                <a:latin typeface="Lato" panose="020F0502020204030203" pitchFamily="34" charset="77"/>
                <a:ea typeface="+mn-ea"/>
                <a:cs typeface="Franklin Gothic Medium"/>
              </a:rPr>
              <a:pPr algn="ctr" defTabSz="710947" fontAlgn="auto">
                <a:spcBef>
                  <a:spcPts val="0"/>
                </a:spcBef>
                <a:spcAft>
                  <a:spcPts val="0"/>
                </a:spcAft>
                <a:defRPr/>
              </a:pPr>
              <a:t>‹#›</a:t>
            </a:fld>
            <a:endParaRPr lang="en-US" sz="810" dirty="0">
              <a:solidFill>
                <a:schemeClr val="bg1">
                  <a:lumMod val="65000"/>
                </a:schemeClr>
              </a:solidFill>
              <a:latin typeface="Lato" panose="020F0502020204030203" pitchFamily="34" charset="77"/>
              <a:ea typeface="+mn-ea"/>
              <a:cs typeface="Franklin Gothic Medium"/>
            </a:endParaRPr>
          </a:p>
        </p:txBody>
      </p:sp>
      <p:sp>
        <p:nvSpPr>
          <p:cNvPr id="26" name="subtitle"/>
          <p:cNvSpPr>
            <a:spLocks noGrp="1"/>
          </p:cNvSpPr>
          <p:nvPr>
            <p:ph type="body" sz="quarter" idx="27"/>
          </p:nvPr>
        </p:nvSpPr>
        <p:spPr>
          <a:xfrm>
            <a:off x="607485" y="568010"/>
            <a:ext cx="10955275" cy="347698"/>
          </a:xfrm>
        </p:spPr>
        <p:txBody>
          <a:bodyPr lIns="0" tIns="0" rIns="0" bIns="0"/>
          <a:lstStyle>
            <a:lvl1pPr>
              <a:lnSpc>
                <a:spcPct val="100000"/>
              </a:lnSpc>
              <a:spcBef>
                <a:spcPts val="360"/>
              </a:spcBef>
              <a:defRPr sz="1600" b="0">
                <a:solidFill>
                  <a:srgbClr val="1E99B1"/>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17" name="left_title"/>
          <p:cNvSpPr>
            <a:spLocks noGrp="1"/>
          </p:cNvSpPr>
          <p:nvPr>
            <p:ph type="body" sz="quarter" idx="25"/>
          </p:nvPr>
        </p:nvSpPr>
        <p:spPr>
          <a:xfrm>
            <a:off x="607484" y="1066885"/>
            <a:ext cx="5355167" cy="347698"/>
          </a:xfrm>
        </p:spPr>
        <p:txBody>
          <a:bodyPr lIns="0" tIns="0" rIns="0" bIns="0"/>
          <a:lstStyle>
            <a:lvl1pPr>
              <a:lnSpc>
                <a:spcPct val="100000"/>
              </a:lnSpc>
              <a:spcBef>
                <a:spcPts val="360"/>
              </a:spcBef>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32" name="right_title"/>
          <p:cNvSpPr>
            <a:spLocks noGrp="1"/>
          </p:cNvSpPr>
          <p:nvPr>
            <p:ph type="body" sz="quarter" idx="28"/>
          </p:nvPr>
        </p:nvSpPr>
        <p:spPr>
          <a:xfrm>
            <a:off x="6161449" y="1066885"/>
            <a:ext cx="5355167" cy="347698"/>
          </a:xfrm>
        </p:spPr>
        <p:txBody>
          <a:bodyPr lIns="0" tIns="0" rIns="0" bIns="0"/>
          <a:lstStyle>
            <a:lvl1pPr>
              <a:lnSpc>
                <a:spcPct val="100000"/>
              </a:lnSpc>
              <a:spcBef>
                <a:spcPts val="360"/>
              </a:spcBef>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19" name="panel_2"/>
          <p:cNvSpPr>
            <a:spLocks noGrp="1"/>
          </p:cNvSpPr>
          <p:nvPr>
            <p:ph type="body" sz="quarter" idx="23" hasCustomPrompt="1"/>
          </p:nvPr>
        </p:nvSpPr>
        <p:spPr>
          <a:xfrm>
            <a:off x="6164329" y="1547699"/>
            <a:ext cx="5352287" cy="4735396"/>
          </a:xfrm>
        </p:spPr>
        <p:txBody>
          <a:bodyPr lIns="0" tIns="0" rIns="0" bIns="0"/>
          <a:lstStyle>
            <a:lvl1pPr>
              <a:lnSpc>
                <a:spcPct val="100000"/>
              </a:lnSpc>
              <a:spcBef>
                <a:spcPts val="180"/>
              </a:spcBef>
              <a:spcAft>
                <a:spcPts val="360"/>
              </a:spcAft>
              <a:defRPr sz="1400" b="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30" name="panel_1"/>
          <p:cNvSpPr>
            <a:spLocks noGrp="1"/>
          </p:cNvSpPr>
          <p:nvPr>
            <p:ph type="body" sz="quarter" idx="22" hasCustomPrompt="1"/>
          </p:nvPr>
        </p:nvSpPr>
        <p:spPr>
          <a:xfrm>
            <a:off x="607486" y="1547699"/>
            <a:ext cx="5355167" cy="4735396"/>
          </a:xfrm>
        </p:spPr>
        <p:txBody>
          <a:bodyPr lIns="0" tIns="0" rIns="0" bIns="0"/>
          <a:lstStyle>
            <a:lvl1pPr>
              <a:lnSpc>
                <a:spcPct val="100000"/>
              </a:lnSpc>
              <a:spcBef>
                <a:spcPts val="180"/>
              </a:spcBef>
              <a:spcAft>
                <a:spcPts val="360"/>
              </a:spcAft>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14" name="date"/>
          <p:cNvSpPr>
            <a:spLocks noGrp="1"/>
          </p:cNvSpPr>
          <p:nvPr>
            <p:ph type="body" sz="quarter" idx="24"/>
          </p:nvPr>
        </p:nvSpPr>
        <p:spPr>
          <a:xfrm>
            <a:off x="2187032" y="6452790"/>
            <a:ext cx="7770736" cy="347698"/>
          </a:xfrm>
        </p:spPr>
        <p:txBody>
          <a:bodyPr lIns="0" tIns="0" rIns="0" bIns="0"/>
          <a:lstStyle>
            <a:lvl1pPr algn="ctr">
              <a:lnSpc>
                <a:spcPct val="100000"/>
              </a:lnSpc>
              <a:spcBef>
                <a:spcPts val="360"/>
              </a:spcBef>
              <a:defRPr sz="1000" b="0">
                <a:solidFill>
                  <a:srgbClr val="23546F"/>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cxnSp>
        <p:nvCxnSpPr>
          <p:cNvPr id="20" name="Straight Connector 19"/>
          <p:cNvCxnSpPr/>
          <p:nvPr userDrawn="1"/>
        </p:nvCxnSpPr>
        <p:spPr>
          <a:xfrm>
            <a:off x="607484" y="1440332"/>
            <a:ext cx="5297011" cy="0"/>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6164330" y="1431188"/>
            <a:ext cx="5352287" cy="0"/>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extLst>
      <p:ext uri="{BB962C8B-B14F-4D97-AF65-F5344CB8AC3E}">
        <p14:creationId xmlns:p14="http://schemas.microsoft.com/office/powerpoint/2010/main" val="1659543227"/>
      </p:ext>
    </p:extLst>
  </p:cSld>
  <p:clrMapOvr>
    <a:masterClrMapping/>
  </p:clrMapOvr>
  <p:extLst>
    <p:ext uri="{DCECCB84-F9BA-43D5-87BE-67443E8EF086}">
      <p15:sldGuideLst xmlns:p15="http://schemas.microsoft.com/office/powerpoint/2012/main">
        <p15:guide id="1" pos="32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_box_slide">
    <p:spTree>
      <p:nvGrpSpPr>
        <p:cNvPr id="1" name=""/>
        <p:cNvGrpSpPr/>
        <p:nvPr/>
      </p:nvGrpSpPr>
      <p:grpSpPr>
        <a:xfrm>
          <a:off x="0" y="0"/>
          <a:ext cx="0" cy="0"/>
          <a:chOff x="0" y="0"/>
          <a:chExt cx="0" cy="0"/>
        </a:xfrm>
      </p:grpSpPr>
      <p:sp>
        <p:nvSpPr>
          <p:cNvPr id="11" name="title"/>
          <p:cNvSpPr>
            <a:spLocks noGrp="1"/>
          </p:cNvSpPr>
          <p:nvPr>
            <p:ph type="title" hasCustomPrompt="1"/>
          </p:nvPr>
        </p:nvSpPr>
        <p:spPr>
          <a:xfrm>
            <a:off x="607485" y="115499"/>
            <a:ext cx="10955275" cy="553090"/>
          </a:xfrm>
        </p:spPr>
        <p:txBody>
          <a:bodyPr lIns="0" rIns="0" anchor="ctr" anchorCtr="0"/>
          <a:lstStyle>
            <a:lvl1pPr marL="0" indent="0" algn="l">
              <a:defRPr sz="2400" b="1" baseline="0">
                <a:solidFill>
                  <a:srgbClr val="23546F"/>
                </a:solidFill>
                <a:latin typeface="Lato" panose="020F0502020204030203" pitchFamily="34" charset="77"/>
                <a:ea typeface="Lato" panose="020F0502020204030203" pitchFamily="34" charset="77"/>
                <a:cs typeface="Lato" panose="020F0502020204030203" pitchFamily="34" charset="77"/>
              </a:defRPr>
            </a:lvl1pPr>
          </a:lstStyle>
          <a:p>
            <a:r>
              <a:rPr lang="en-US" dirty="0"/>
              <a:t>Add title </a:t>
            </a:r>
          </a:p>
        </p:txBody>
      </p:sp>
      <p:sp>
        <p:nvSpPr>
          <p:cNvPr id="25" name="TextBox 24"/>
          <p:cNvSpPr txBox="1"/>
          <p:nvPr userDrawn="1"/>
        </p:nvSpPr>
        <p:spPr>
          <a:xfrm>
            <a:off x="11231557" y="6475216"/>
            <a:ext cx="596183" cy="203133"/>
          </a:xfrm>
          <a:prstGeom prst="rect">
            <a:avLst/>
          </a:prstGeom>
          <a:noFill/>
        </p:spPr>
        <p:txBody>
          <a:bodyPr wrap="square">
            <a:spAutoFit/>
          </a:bodyPr>
          <a:lstStyle/>
          <a:p>
            <a:pPr algn="ctr" defTabSz="710947" fontAlgn="auto">
              <a:spcBef>
                <a:spcPts val="0"/>
              </a:spcBef>
              <a:spcAft>
                <a:spcPts val="0"/>
              </a:spcAft>
              <a:defRPr/>
            </a:pPr>
            <a:fld id="{F20358B0-6CFD-4C47-9DC9-B679112DBEDE}" type="slidenum">
              <a:rPr lang="en-US" sz="720">
                <a:solidFill>
                  <a:schemeClr val="bg1">
                    <a:lumMod val="65000"/>
                  </a:schemeClr>
                </a:solidFill>
                <a:latin typeface="Lato" panose="020F0502020204030203" pitchFamily="34" charset="77"/>
                <a:ea typeface="+mn-ea"/>
                <a:cs typeface="Franklin Gothic Medium"/>
              </a:rPr>
              <a:pPr algn="ctr" defTabSz="710947" fontAlgn="auto">
                <a:spcBef>
                  <a:spcPts val="0"/>
                </a:spcBef>
                <a:spcAft>
                  <a:spcPts val="0"/>
                </a:spcAft>
                <a:defRPr/>
              </a:pPr>
              <a:t>‹#›</a:t>
            </a:fld>
            <a:endParaRPr lang="en-US" sz="810" dirty="0">
              <a:solidFill>
                <a:schemeClr val="bg1">
                  <a:lumMod val="65000"/>
                </a:schemeClr>
              </a:solidFill>
              <a:latin typeface="Lato" panose="020F0502020204030203" pitchFamily="34" charset="77"/>
              <a:ea typeface="+mn-ea"/>
              <a:cs typeface="Franklin Gothic Medium"/>
            </a:endParaRPr>
          </a:p>
        </p:txBody>
      </p:sp>
      <p:sp>
        <p:nvSpPr>
          <p:cNvPr id="26" name="subtitle"/>
          <p:cNvSpPr>
            <a:spLocks noGrp="1"/>
          </p:cNvSpPr>
          <p:nvPr>
            <p:ph type="body" sz="quarter" idx="27"/>
          </p:nvPr>
        </p:nvSpPr>
        <p:spPr>
          <a:xfrm>
            <a:off x="607485" y="568010"/>
            <a:ext cx="10955275" cy="347698"/>
          </a:xfrm>
        </p:spPr>
        <p:txBody>
          <a:bodyPr lIns="0" tIns="0" rIns="0" bIns="0"/>
          <a:lstStyle>
            <a:lvl1pPr>
              <a:lnSpc>
                <a:spcPct val="100000"/>
              </a:lnSpc>
              <a:spcBef>
                <a:spcPts val="360"/>
              </a:spcBef>
              <a:defRPr sz="1600" b="0">
                <a:solidFill>
                  <a:srgbClr val="1E99B1"/>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17" name="left_title"/>
          <p:cNvSpPr>
            <a:spLocks noGrp="1"/>
          </p:cNvSpPr>
          <p:nvPr>
            <p:ph type="body" sz="quarter" idx="25"/>
          </p:nvPr>
        </p:nvSpPr>
        <p:spPr>
          <a:xfrm>
            <a:off x="607484" y="1066885"/>
            <a:ext cx="5355167" cy="347698"/>
          </a:xfrm>
        </p:spPr>
        <p:txBody>
          <a:bodyPr lIns="0" tIns="0" rIns="0" bIns="0"/>
          <a:lstStyle>
            <a:lvl1pPr>
              <a:lnSpc>
                <a:spcPct val="100000"/>
              </a:lnSpc>
              <a:spcBef>
                <a:spcPts val="360"/>
              </a:spcBef>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32" name="right_title"/>
          <p:cNvSpPr>
            <a:spLocks noGrp="1"/>
          </p:cNvSpPr>
          <p:nvPr>
            <p:ph type="body" sz="quarter" idx="28"/>
          </p:nvPr>
        </p:nvSpPr>
        <p:spPr>
          <a:xfrm>
            <a:off x="6161449" y="1066885"/>
            <a:ext cx="5355167" cy="347698"/>
          </a:xfrm>
        </p:spPr>
        <p:txBody>
          <a:bodyPr lIns="0" tIns="0" rIns="0" bIns="0"/>
          <a:lstStyle>
            <a:lvl1pPr>
              <a:lnSpc>
                <a:spcPct val="100000"/>
              </a:lnSpc>
              <a:spcBef>
                <a:spcPts val="360"/>
              </a:spcBef>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23" name="panel_3"/>
          <p:cNvSpPr>
            <a:spLocks noGrp="1"/>
          </p:cNvSpPr>
          <p:nvPr>
            <p:ph type="body" sz="quarter" idx="29" hasCustomPrompt="1"/>
          </p:nvPr>
        </p:nvSpPr>
        <p:spPr>
          <a:xfrm>
            <a:off x="6161449" y="3999989"/>
            <a:ext cx="5352287" cy="2287701"/>
          </a:xfrm>
        </p:spPr>
        <p:txBody>
          <a:bodyPr lIns="0" tIns="0" rIns="0" bIns="0"/>
          <a:lstStyle>
            <a:lvl1pPr>
              <a:lnSpc>
                <a:spcPct val="100000"/>
              </a:lnSpc>
              <a:spcBef>
                <a:spcPts val="180"/>
              </a:spcBef>
              <a:spcAft>
                <a:spcPts val="360"/>
              </a:spcAft>
              <a:defRPr sz="1400" b="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19" name="panel_2"/>
          <p:cNvSpPr>
            <a:spLocks noGrp="1"/>
          </p:cNvSpPr>
          <p:nvPr>
            <p:ph type="body" sz="quarter" idx="23" hasCustomPrompt="1"/>
          </p:nvPr>
        </p:nvSpPr>
        <p:spPr>
          <a:xfrm>
            <a:off x="6164329" y="1547699"/>
            <a:ext cx="5352287" cy="2287701"/>
          </a:xfrm>
        </p:spPr>
        <p:txBody>
          <a:bodyPr lIns="0" tIns="0" rIns="0" bIns="0"/>
          <a:lstStyle>
            <a:lvl1pPr>
              <a:lnSpc>
                <a:spcPct val="100000"/>
              </a:lnSpc>
              <a:spcBef>
                <a:spcPts val="180"/>
              </a:spcBef>
              <a:spcAft>
                <a:spcPts val="360"/>
              </a:spcAft>
              <a:defRPr sz="1400" b="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30" name="panel_1"/>
          <p:cNvSpPr>
            <a:spLocks noGrp="1"/>
          </p:cNvSpPr>
          <p:nvPr>
            <p:ph type="body" sz="quarter" idx="22" hasCustomPrompt="1"/>
          </p:nvPr>
        </p:nvSpPr>
        <p:spPr>
          <a:xfrm>
            <a:off x="607486" y="1547699"/>
            <a:ext cx="5355167" cy="4735396"/>
          </a:xfrm>
        </p:spPr>
        <p:txBody>
          <a:bodyPr lIns="0" tIns="0" rIns="0" bIns="0"/>
          <a:lstStyle>
            <a:lvl1pPr>
              <a:lnSpc>
                <a:spcPct val="100000"/>
              </a:lnSpc>
              <a:spcBef>
                <a:spcPts val="180"/>
              </a:spcBef>
              <a:spcAft>
                <a:spcPts val="360"/>
              </a:spcAft>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14" name="date"/>
          <p:cNvSpPr>
            <a:spLocks noGrp="1"/>
          </p:cNvSpPr>
          <p:nvPr>
            <p:ph type="body" sz="quarter" idx="24"/>
          </p:nvPr>
        </p:nvSpPr>
        <p:spPr>
          <a:xfrm>
            <a:off x="2187032" y="6452790"/>
            <a:ext cx="7770736" cy="347698"/>
          </a:xfrm>
        </p:spPr>
        <p:txBody>
          <a:bodyPr lIns="0" tIns="0" rIns="0" bIns="0"/>
          <a:lstStyle>
            <a:lvl1pPr algn="ctr">
              <a:lnSpc>
                <a:spcPct val="100000"/>
              </a:lnSpc>
              <a:spcBef>
                <a:spcPts val="360"/>
              </a:spcBef>
              <a:defRPr sz="1000" b="0">
                <a:solidFill>
                  <a:srgbClr val="23546F"/>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cxnSp>
        <p:nvCxnSpPr>
          <p:cNvPr id="20" name="Straight Connector 19"/>
          <p:cNvCxnSpPr/>
          <p:nvPr userDrawn="1"/>
        </p:nvCxnSpPr>
        <p:spPr>
          <a:xfrm>
            <a:off x="607484" y="1440332"/>
            <a:ext cx="5297011" cy="0"/>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6164330" y="1431188"/>
            <a:ext cx="5352287" cy="0"/>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cSld>
  <p:clrMapOvr>
    <a:masterClrMapping/>
  </p:clrMapOvr>
  <p:extLst>
    <p:ext uri="{DCECCB84-F9BA-43D5-87BE-67443E8EF086}">
      <p15:sldGuideLst xmlns:p15="http://schemas.microsoft.com/office/powerpoint/2012/main">
        <p15:guide id="1" pos="3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_box_slide">
    <p:spTree>
      <p:nvGrpSpPr>
        <p:cNvPr id="1" name=""/>
        <p:cNvGrpSpPr/>
        <p:nvPr/>
      </p:nvGrpSpPr>
      <p:grpSpPr>
        <a:xfrm>
          <a:off x="0" y="0"/>
          <a:ext cx="0" cy="0"/>
          <a:chOff x="0" y="0"/>
          <a:chExt cx="0" cy="0"/>
        </a:xfrm>
      </p:grpSpPr>
      <p:sp>
        <p:nvSpPr>
          <p:cNvPr id="11" name="Title 11"/>
          <p:cNvSpPr>
            <a:spLocks noGrp="1"/>
          </p:cNvSpPr>
          <p:nvPr>
            <p:ph type="title" hasCustomPrompt="1"/>
          </p:nvPr>
        </p:nvSpPr>
        <p:spPr>
          <a:xfrm>
            <a:off x="607485" y="115499"/>
            <a:ext cx="10955275" cy="553090"/>
          </a:xfrm>
        </p:spPr>
        <p:txBody>
          <a:bodyPr lIns="0" rIns="0" anchor="ctr" anchorCtr="0"/>
          <a:lstStyle>
            <a:lvl1pPr marL="0" indent="0" algn="l">
              <a:defRPr sz="2400" b="1" baseline="0">
                <a:solidFill>
                  <a:srgbClr val="23546F"/>
                </a:solidFill>
                <a:latin typeface="Lato" panose="020F0502020204030203" pitchFamily="34" charset="77"/>
                <a:ea typeface="Lato" panose="020F0502020204030203" pitchFamily="34" charset="77"/>
                <a:cs typeface="Lato" panose="020F0502020204030203" pitchFamily="34" charset="77"/>
              </a:defRPr>
            </a:lvl1pPr>
          </a:lstStyle>
          <a:p>
            <a:r>
              <a:rPr lang="en-US" dirty="0"/>
              <a:t>Add title </a:t>
            </a:r>
          </a:p>
        </p:txBody>
      </p:sp>
      <p:sp>
        <p:nvSpPr>
          <p:cNvPr id="25" name="TextBox 24"/>
          <p:cNvSpPr txBox="1"/>
          <p:nvPr userDrawn="1"/>
        </p:nvSpPr>
        <p:spPr>
          <a:xfrm>
            <a:off x="11231557" y="6475216"/>
            <a:ext cx="596183" cy="203133"/>
          </a:xfrm>
          <a:prstGeom prst="rect">
            <a:avLst/>
          </a:prstGeom>
          <a:noFill/>
        </p:spPr>
        <p:txBody>
          <a:bodyPr wrap="square">
            <a:spAutoFit/>
          </a:bodyPr>
          <a:lstStyle/>
          <a:p>
            <a:pPr algn="ctr" defTabSz="710947" fontAlgn="auto">
              <a:spcBef>
                <a:spcPts val="0"/>
              </a:spcBef>
              <a:spcAft>
                <a:spcPts val="0"/>
              </a:spcAft>
              <a:defRPr/>
            </a:pPr>
            <a:fld id="{F20358B0-6CFD-4C47-9DC9-B679112DBEDE}" type="slidenum">
              <a:rPr lang="en-US" sz="720">
                <a:solidFill>
                  <a:schemeClr val="bg1">
                    <a:lumMod val="65000"/>
                  </a:schemeClr>
                </a:solidFill>
                <a:latin typeface="Lato" panose="020F0502020204030203" pitchFamily="34" charset="77"/>
                <a:ea typeface="+mn-ea"/>
                <a:cs typeface="Franklin Gothic Medium"/>
              </a:rPr>
              <a:pPr algn="ctr" defTabSz="710947" fontAlgn="auto">
                <a:spcBef>
                  <a:spcPts val="0"/>
                </a:spcBef>
                <a:spcAft>
                  <a:spcPts val="0"/>
                </a:spcAft>
                <a:defRPr/>
              </a:pPr>
              <a:t>‹#›</a:t>
            </a:fld>
            <a:endParaRPr lang="en-US" sz="810" dirty="0">
              <a:solidFill>
                <a:schemeClr val="bg1">
                  <a:lumMod val="65000"/>
                </a:schemeClr>
              </a:solidFill>
              <a:latin typeface="Lato" panose="020F0502020204030203" pitchFamily="34" charset="77"/>
              <a:ea typeface="+mn-ea"/>
              <a:cs typeface="Franklin Gothic Medium"/>
            </a:endParaRPr>
          </a:p>
        </p:txBody>
      </p:sp>
      <p:sp>
        <p:nvSpPr>
          <p:cNvPr id="26" name="subtitle"/>
          <p:cNvSpPr>
            <a:spLocks noGrp="1"/>
          </p:cNvSpPr>
          <p:nvPr>
            <p:ph type="body" sz="quarter" idx="27"/>
          </p:nvPr>
        </p:nvSpPr>
        <p:spPr>
          <a:xfrm>
            <a:off x="607485" y="568010"/>
            <a:ext cx="10955275" cy="347698"/>
          </a:xfrm>
        </p:spPr>
        <p:txBody>
          <a:bodyPr lIns="0" tIns="0" rIns="0" bIns="0"/>
          <a:lstStyle>
            <a:lvl1pPr>
              <a:lnSpc>
                <a:spcPct val="100000"/>
              </a:lnSpc>
              <a:spcBef>
                <a:spcPts val="360"/>
              </a:spcBef>
              <a:defRPr sz="1500" b="0">
                <a:solidFill>
                  <a:srgbClr val="1E99B1"/>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17" name="left_title"/>
          <p:cNvSpPr>
            <a:spLocks noGrp="1"/>
          </p:cNvSpPr>
          <p:nvPr>
            <p:ph type="body" sz="quarter" idx="25"/>
          </p:nvPr>
        </p:nvSpPr>
        <p:spPr>
          <a:xfrm>
            <a:off x="607484" y="1066885"/>
            <a:ext cx="5355167" cy="347698"/>
          </a:xfrm>
        </p:spPr>
        <p:txBody>
          <a:bodyPr lIns="0" tIns="0" rIns="0" bIns="0"/>
          <a:lstStyle>
            <a:lvl1pPr>
              <a:lnSpc>
                <a:spcPct val="100000"/>
              </a:lnSpc>
              <a:spcBef>
                <a:spcPts val="360"/>
              </a:spcBef>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32" name="right_title"/>
          <p:cNvSpPr>
            <a:spLocks noGrp="1"/>
          </p:cNvSpPr>
          <p:nvPr>
            <p:ph type="body" sz="quarter" idx="28"/>
          </p:nvPr>
        </p:nvSpPr>
        <p:spPr>
          <a:xfrm>
            <a:off x="6161449" y="1066885"/>
            <a:ext cx="5355167" cy="347698"/>
          </a:xfrm>
        </p:spPr>
        <p:txBody>
          <a:bodyPr lIns="0" tIns="0" rIns="0" bIns="0"/>
          <a:lstStyle>
            <a:lvl1pPr>
              <a:lnSpc>
                <a:spcPct val="100000"/>
              </a:lnSpc>
              <a:spcBef>
                <a:spcPts val="360"/>
              </a:spcBef>
              <a:defRPr sz="1400" b="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23" name="panel_4"/>
          <p:cNvSpPr>
            <a:spLocks noGrp="1"/>
          </p:cNvSpPr>
          <p:nvPr>
            <p:ph type="body" sz="quarter" idx="29" hasCustomPrompt="1"/>
          </p:nvPr>
        </p:nvSpPr>
        <p:spPr>
          <a:xfrm>
            <a:off x="6161449" y="3999989"/>
            <a:ext cx="5352287" cy="2287701"/>
          </a:xfrm>
        </p:spPr>
        <p:txBody>
          <a:bodyPr lIns="0" tIns="0" rIns="0" bIns="0"/>
          <a:lstStyle>
            <a:lvl1pPr>
              <a:lnSpc>
                <a:spcPct val="100000"/>
              </a:lnSpc>
              <a:spcBef>
                <a:spcPts val="180"/>
              </a:spcBef>
              <a:spcAft>
                <a:spcPts val="360"/>
              </a:spcAft>
              <a:defRPr sz="1400" b="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28" name="panel_3"/>
          <p:cNvSpPr>
            <a:spLocks noGrp="1"/>
          </p:cNvSpPr>
          <p:nvPr>
            <p:ph type="body" sz="quarter" idx="31" hasCustomPrompt="1"/>
          </p:nvPr>
        </p:nvSpPr>
        <p:spPr>
          <a:xfrm>
            <a:off x="607484" y="3999988"/>
            <a:ext cx="5352287" cy="2287702"/>
          </a:xfrm>
        </p:spPr>
        <p:txBody>
          <a:bodyPr lIns="0" tIns="0" rIns="0" bIns="0"/>
          <a:lstStyle>
            <a:lvl1pPr>
              <a:lnSpc>
                <a:spcPct val="100000"/>
              </a:lnSpc>
              <a:spcBef>
                <a:spcPts val="180"/>
              </a:spcBef>
              <a:spcAft>
                <a:spcPts val="360"/>
              </a:spcAft>
              <a:defRPr sz="1400" b="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19" name="panel_2"/>
          <p:cNvSpPr>
            <a:spLocks noGrp="1"/>
          </p:cNvSpPr>
          <p:nvPr>
            <p:ph type="body" sz="quarter" idx="23" hasCustomPrompt="1"/>
          </p:nvPr>
        </p:nvSpPr>
        <p:spPr>
          <a:xfrm>
            <a:off x="6164329" y="1547699"/>
            <a:ext cx="5352287" cy="2287701"/>
          </a:xfrm>
        </p:spPr>
        <p:txBody>
          <a:bodyPr lIns="0" tIns="0" rIns="0" bIns="0"/>
          <a:lstStyle>
            <a:lvl1pPr>
              <a:lnSpc>
                <a:spcPct val="100000"/>
              </a:lnSpc>
              <a:spcBef>
                <a:spcPts val="180"/>
              </a:spcBef>
              <a:spcAft>
                <a:spcPts val="360"/>
              </a:spcAft>
              <a:defRPr sz="1400" b="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24" name="panel_1"/>
          <p:cNvSpPr>
            <a:spLocks noGrp="1"/>
          </p:cNvSpPr>
          <p:nvPr>
            <p:ph type="body" sz="quarter" idx="30" hasCustomPrompt="1"/>
          </p:nvPr>
        </p:nvSpPr>
        <p:spPr>
          <a:xfrm>
            <a:off x="610364" y="1547700"/>
            <a:ext cx="5352287" cy="2287188"/>
          </a:xfrm>
        </p:spPr>
        <p:txBody>
          <a:bodyPr lIns="0" tIns="0" rIns="0" bIns="0"/>
          <a:lstStyle>
            <a:lvl1pPr>
              <a:lnSpc>
                <a:spcPct val="100000"/>
              </a:lnSpc>
              <a:spcBef>
                <a:spcPts val="180"/>
              </a:spcBef>
              <a:spcAft>
                <a:spcPts val="360"/>
              </a:spcAft>
              <a:defRPr sz="1400" b="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marL="205740" indent="-123444">
              <a:lnSpc>
                <a:spcPct val="100000"/>
              </a:lnSpc>
              <a:spcBef>
                <a:spcPts val="360"/>
              </a:spcBef>
              <a:spcAft>
                <a:spcPts val="360"/>
              </a:spcAft>
              <a:defRPr sz="1400">
                <a:solidFill>
                  <a:srgbClr val="23546F"/>
                </a:solidFill>
                <a:latin typeface="Lato" panose="020F0502020204030203" pitchFamily="34" charset="77"/>
                <a:ea typeface="Lato" panose="020F0502020204030203" pitchFamily="34" charset="77"/>
                <a:cs typeface="Lato" panose="020F0502020204030203" pitchFamily="34" charset="77"/>
              </a:defRPr>
            </a:lvl2pPr>
            <a:lvl3pPr marL="411480" indent="-123444">
              <a:lnSpc>
                <a:spcPct val="100000"/>
              </a:lnSpc>
              <a:spcBef>
                <a:spcPts val="360"/>
              </a:spcBef>
              <a:spcAft>
                <a:spcPts val="360"/>
              </a:spcAft>
              <a:buFont typeface="Arial"/>
              <a:buChar char="•"/>
              <a:defRPr sz="1400">
                <a:solidFill>
                  <a:srgbClr val="23546F"/>
                </a:solidFill>
                <a:latin typeface="Lato" panose="020F0502020204030203" pitchFamily="34" charset="77"/>
                <a:ea typeface="Lato" panose="020F0502020204030203" pitchFamily="34" charset="77"/>
                <a:cs typeface="Lato" panose="020F0502020204030203" pitchFamily="34" charset="77"/>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14" name="date"/>
          <p:cNvSpPr>
            <a:spLocks noGrp="1"/>
          </p:cNvSpPr>
          <p:nvPr>
            <p:ph type="body" sz="quarter" idx="24"/>
          </p:nvPr>
        </p:nvSpPr>
        <p:spPr>
          <a:xfrm>
            <a:off x="2187032" y="6452790"/>
            <a:ext cx="7770736" cy="347698"/>
          </a:xfrm>
        </p:spPr>
        <p:txBody>
          <a:bodyPr lIns="0" tIns="0" rIns="0" bIns="0"/>
          <a:lstStyle>
            <a:lvl1pPr algn="ctr">
              <a:lnSpc>
                <a:spcPct val="100000"/>
              </a:lnSpc>
              <a:spcBef>
                <a:spcPts val="360"/>
              </a:spcBef>
              <a:defRPr sz="1000" b="0">
                <a:solidFill>
                  <a:srgbClr val="23546F"/>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cxnSp>
        <p:nvCxnSpPr>
          <p:cNvPr id="20" name="Straight Connector 19"/>
          <p:cNvCxnSpPr/>
          <p:nvPr userDrawn="1"/>
        </p:nvCxnSpPr>
        <p:spPr>
          <a:xfrm>
            <a:off x="607484" y="1440332"/>
            <a:ext cx="5297011" cy="0"/>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6164330" y="1431188"/>
            <a:ext cx="5352287" cy="0"/>
          </a:xfrm>
          <a:prstGeom prst="line">
            <a:avLst/>
          </a:prstGeom>
          <a:ln w="12700" cmpd="sng">
            <a:solidFill>
              <a:schemeClr val="bg2"/>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cSld>
  <p:clrMapOvr>
    <a:masterClrMapping/>
  </p:clrMapOvr>
  <p:extLst>
    <p:ext uri="{DCECCB84-F9BA-43D5-87BE-67443E8EF086}">
      <p15:sldGuideLst xmlns:p15="http://schemas.microsoft.com/office/powerpoint/2012/main">
        <p15:guide id="1" pos="32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ain_slide_hidden_table">
    <p:spTree>
      <p:nvGrpSpPr>
        <p:cNvPr id="1" name=""/>
        <p:cNvGrpSpPr/>
        <p:nvPr/>
      </p:nvGrpSpPr>
      <p:grpSpPr>
        <a:xfrm>
          <a:off x="0" y="0"/>
          <a:ext cx="0" cy="0"/>
          <a:chOff x="0" y="0"/>
          <a:chExt cx="0" cy="0"/>
        </a:xfrm>
      </p:grpSpPr>
      <p:sp>
        <p:nvSpPr>
          <p:cNvPr id="15" name="title"/>
          <p:cNvSpPr>
            <a:spLocks noGrp="1"/>
          </p:cNvSpPr>
          <p:nvPr>
            <p:ph type="title" hasCustomPrompt="1"/>
          </p:nvPr>
        </p:nvSpPr>
        <p:spPr>
          <a:xfrm>
            <a:off x="607485" y="115499"/>
            <a:ext cx="10955275" cy="553090"/>
          </a:xfrm>
        </p:spPr>
        <p:txBody>
          <a:bodyPr lIns="0" rIns="0" anchor="ctr" anchorCtr="0"/>
          <a:lstStyle>
            <a:lvl1pPr marL="0" indent="0" algn="l">
              <a:defRPr sz="2400" b="1" baseline="0">
                <a:solidFill>
                  <a:srgbClr val="23546F"/>
                </a:solidFill>
                <a:latin typeface="Lato" charset="0"/>
                <a:ea typeface="Lato" charset="0"/>
                <a:cs typeface="Lato" charset="0"/>
              </a:defRPr>
            </a:lvl1pPr>
          </a:lstStyle>
          <a:p>
            <a:r>
              <a:rPr lang="en-US" dirty="0"/>
              <a:t>Add title </a:t>
            </a:r>
          </a:p>
        </p:txBody>
      </p:sp>
      <p:sp>
        <p:nvSpPr>
          <p:cNvPr id="16" name="subtitle"/>
          <p:cNvSpPr>
            <a:spLocks noGrp="1"/>
          </p:cNvSpPr>
          <p:nvPr>
            <p:ph type="body" sz="quarter" idx="27"/>
          </p:nvPr>
        </p:nvSpPr>
        <p:spPr>
          <a:xfrm>
            <a:off x="607485" y="568010"/>
            <a:ext cx="10955275" cy="347698"/>
          </a:xfrm>
        </p:spPr>
        <p:txBody>
          <a:bodyPr lIns="0" tIns="0" rIns="0" bIns="0"/>
          <a:lstStyle>
            <a:lvl1pPr>
              <a:lnSpc>
                <a:spcPct val="100000"/>
              </a:lnSpc>
              <a:spcBef>
                <a:spcPts val="360"/>
              </a:spcBef>
              <a:defRPr sz="1600" b="0">
                <a:solidFill>
                  <a:srgbClr val="1E99B1"/>
                </a:solidFill>
                <a:latin typeface="Lato" charset="0"/>
                <a:ea typeface="Lato" charset="0"/>
                <a:cs typeface="Lato"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10" name="panel_1"/>
          <p:cNvSpPr>
            <a:spLocks noGrp="1"/>
          </p:cNvSpPr>
          <p:nvPr>
            <p:ph type="body" sz="quarter" idx="22" hasCustomPrompt="1"/>
          </p:nvPr>
        </p:nvSpPr>
        <p:spPr>
          <a:xfrm>
            <a:off x="607485" y="1066491"/>
            <a:ext cx="10955275" cy="5117039"/>
          </a:xfrm>
        </p:spPr>
        <p:txBody>
          <a:bodyPr lIns="0" tIns="0" rIns="0" bIns="0"/>
          <a:lstStyle>
            <a:lvl1pPr>
              <a:lnSpc>
                <a:spcPct val="100000"/>
              </a:lnSpc>
              <a:spcBef>
                <a:spcPts val="180"/>
              </a:spcBef>
              <a:spcAft>
                <a:spcPts val="360"/>
              </a:spcAft>
              <a:defRPr sz="1400" b="0">
                <a:solidFill>
                  <a:srgbClr val="23546F"/>
                </a:solidFill>
                <a:latin typeface="Lato" charset="0"/>
                <a:ea typeface="Lato" charset="0"/>
                <a:cs typeface="Lato" charset="0"/>
              </a:defRPr>
            </a:lvl1pPr>
            <a:lvl2pPr marL="205740" indent="-123444">
              <a:lnSpc>
                <a:spcPct val="100000"/>
              </a:lnSpc>
              <a:spcBef>
                <a:spcPts val="360"/>
              </a:spcBef>
              <a:spcAft>
                <a:spcPts val="360"/>
              </a:spcAft>
              <a:defRPr sz="1400">
                <a:solidFill>
                  <a:srgbClr val="23546F"/>
                </a:solidFill>
                <a:latin typeface="Lato" charset="0"/>
                <a:ea typeface="Lato" charset="0"/>
                <a:cs typeface="Lato" charset="0"/>
              </a:defRPr>
            </a:lvl2pPr>
            <a:lvl3pPr marL="411480" indent="-123444">
              <a:lnSpc>
                <a:spcPct val="100000"/>
              </a:lnSpc>
              <a:spcBef>
                <a:spcPts val="360"/>
              </a:spcBef>
              <a:spcAft>
                <a:spcPts val="360"/>
              </a:spcAft>
              <a:buFont typeface="Arial"/>
              <a:buChar char="•"/>
              <a:defRPr sz="1400">
                <a:solidFill>
                  <a:srgbClr val="23546F"/>
                </a:solidFill>
                <a:latin typeface="Lato" charset="0"/>
                <a:ea typeface="Lato" charset="0"/>
                <a:cs typeface="Lato" charset="0"/>
              </a:defRPr>
            </a:lvl3pPr>
            <a:lvl4pPr>
              <a:defRPr sz="1440"/>
            </a:lvl4pPr>
            <a:lvl5pPr>
              <a:defRPr sz="1440"/>
            </a:lvl5pPr>
          </a:lstStyle>
          <a:p>
            <a:pPr lvl="0"/>
            <a:r>
              <a:rPr lang="en-US" dirty="0"/>
              <a:t>Font size 14</a:t>
            </a:r>
          </a:p>
          <a:p>
            <a:pPr lvl="1"/>
            <a:r>
              <a:rPr lang="en-US" dirty="0"/>
              <a:t>Second level</a:t>
            </a:r>
          </a:p>
          <a:p>
            <a:pPr lvl="2"/>
            <a:r>
              <a:rPr lang="en-US" dirty="0"/>
              <a:t>Third level</a:t>
            </a:r>
          </a:p>
        </p:txBody>
      </p:sp>
      <p:sp>
        <p:nvSpPr>
          <p:cNvPr id="14" name="date"/>
          <p:cNvSpPr>
            <a:spLocks noGrp="1"/>
          </p:cNvSpPr>
          <p:nvPr>
            <p:ph type="body" sz="quarter" idx="25"/>
          </p:nvPr>
        </p:nvSpPr>
        <p:spPr>
          <a:xfrm>
            <a:off x="2187032" y="6452790"/>
            <a:ext cx="7770736" cy="347698"/>
          </a:xfrm>
        </p:spPr>
        <p:txBody>
          <a:bodyPr lIns="0" tIns="0" rIns="0" bIns="0"/>
          <a:lstStyle>
            <a:lvl1pPr algn="ctr">
              <a:lnSpc>
                <a:spcPct val="100000"/>
              </a:lnSpc>
              <a:spcBef>
                <a:spcPts val="360"/>
              </a:spcBef>
              <a:defRPr sz="1000" b="0">
                <a:solidFill>
                  <a:srgbClr val="23546F"/>
                </a:solidFill>
                <a:latin typeface="Lato" panose="020F0502020204030203" pitchFamily="34" charset="77"/>
                <a:ea typeface="Lato" panose="020F0502020204030203" pitchFamily="34" charset="77"/>
                <a:cs typeface="Calibri" charset="0"/>
              </a:defRPr>
            </a:lvl1pPr>
            <a:lvl2pPr marL="260033" indent="-157163">
              <a:lnSpc>
                <a:spcPct val="100000"/>
              </a:lnSpc>
              <a:spcBef>
                <a:spcPts val="360"/>
              </a:spcBef>
              <a:defRPr sz="1440">
                <a:solidFill>
                  <a:schemeClr val="tx2"/>
                </a:solidFill>
                <a:latin typeface="Helvetica"/>
                <a:cs typeface="Helvetica"/>
              </a:defRPr>
            </a:lvl2pPr>
            <a:lvl3pPr marL="465773" indent="-205740">
              <a:lnSpc>
                <a:spcPct val="100000"/>
              </a:lnSpc>
              <a:spcBef>
                <a:spcPts val="360"/>
              </a:spcBef>
              <a:defRPr sz="1440">
                <a:solidFill>
                  <a:schemeClr val="tx2"/>
                </a:solidFill>
                <a:latin typeface="Helvetica"/>
                <a:cs typeface="Helvetica"/>
              </a:defRPr>
            </a:lvl3pPr>
            <a:lvl4pPr>
              <a:defRPr sz="1440"/>
            </a:lvl4pPr>
            <a:lvl5pPr>
              <a:defRPr sz="1440"/>
            </a:lvl5pPr>
          </a:lstStyle>
          <a:p>
            <a:pPr lvl="0"/>
            <a:r>
              <a:rPr lang="en-US"/>
              <a:t>Click to edit Master text styles</a:t>
            </a:r>
          </a:p>
        </p:txBody>
      </p:sp>
      <p:sp>
        <p:nvSpPr>
          <p:cNvPr id="17" name="hidden_table"/>
          <p:cNvSpPr>
            <a:spLocks noGrp="1"/>
          </p:cNvSpPr>
          <p:nvPr>
            <p:ph sz="quarter" idx="24"/>
          </p:nvPr>
        </p:nvSpPr>
        <p:spPr>
          <a:xfrm>
            <a:off x="2187034" y="6952000"/>
            <a:ext cx="7632700" cy="3006389"/>
          </a:xfrm>
        </p:spPr>
        <p:txBody>
          <a:bodyPr/>
          <a:lstStyle>
            <a:lvl3pPr>
              <a:defRPr>
                <a:latin typeface="Lato" panose="020F0502020204030203" pitchFamily="34" charset="77"/>
              </a:defRPr>
            </a:lvl3pPr>
            <a:lvl4pPr>
              <a:defRPr>
                <a:latin typeface="Lato" panose="020F0502020204030203" pitchFamily="34" charset="77"/>
              </a:defRPr>
            </a:lvl4pPr>
            <a:lvl5pPr>
              <a:defRPr>
                <a:latin typeface="Lato" panose="020F0502020204030203"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Shape 94"/>
          <p:cNvPicPr preferRelativeResize="0"/>
          <p:nvPr userDrawn="1"/>
        </p:nvPicPr>
        <p:blipFill>
          <a:blip r:embed="rId2">
            <a:alphaModFix/>
          </a:blip>
          <a:stretch>
            <a:fillRect/>
          </a:stretch>
        </p:blipFill>
        <p:spPr>
          <a:xfrm>
            <a:off x="11701459" y="115499"/>
            <a:ext cx="386712" cy="393600"/>
          </a:xfrm>
          <a:prstGeom prst="rect">
            <a:avLst/>
          </a:prstGeom>
          <a:noFill/>
          <a:ln>
            <a:noFill/>
          </a:ln>
        </p:spPr>
      </p:pic>
    </p:spTree>
    <p:extLst>
      <p:ext uri="{BB962C8B-B14F-4D97-AF65-F5344CB8AC3E}">
        <p14:creationId xmlns:p14="http://schemas.microsoft.com/office/powerpoint/2010/main" val="436770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10" name="Picture 9" descr="A screenshot of a cell phone&#10;&#10;Description automatically generated">
            <a:extLst>
              <a:ext uri="{FF2B5EF4-FFF2-40B4-BE49-F238E27FC236}">
                <a16:creationId xmlns:a16="http://schemas.microsoft.com/office/drawing/2014/main" id="{7A805FCA-8E32-304F-A8C9-4468AA66DB42}"/>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240164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bwMode="auto">
          <a:xfrm>
            <a:off x="609600" y="274639"/>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7" name="Text Placeholder 2"/>
          <p:cNvSpPr>
            <a:spLocks noGrp="1"/>
          </p:cNvSpPr>
          <p:nvPr>
            <p:ph type="body" idx="1"/>
          </p:nvPr>
        </p:nvSpPr>
        <p:spPr bwMode="auto">
          <a:xfrm>
            <a:off x="609600" y="1600205"/>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0"/>
            <a:endParaRPr lang="en-US" dirty="0"/>
          </a:p>
        </p:txBody>
      </p:sp>
    </p:spTree>
    <p:extLst>
      <p:ext uri="{BB962C8B-B14F-4D97-AF65-F5344CB8AC3E}">
        <p14:creationId xmlns:p14="http://schemas.microsoft.com/office/powerpoint/2010/main" val="1480851248"/>
      </p:ext>
    </p:extLst>
  </p:cSld>
  <p:clrMap bg1="lt1" tx1="dk1" bg2="lt2" tx2="dk2" accent1="accent1" accent2="accent2" accent3="accent3" accent4="accent4" accent5="accent5" accent6="accent6" hlink="hlink" folHlink="folHlink"/>
  <p:sldLayoutIdLst>
    <p:sldLayoutId id="2147483732" r:id="rId1"/>
    <p:sldLayoutId id="2147483736" r:id="rId2"/>
    <p:sldLayoutId id="2147483744" r:id="rId3"/>
    <p:sldLayoutId id="2147483752" r:id="rId4"/>
    <p:sldLayoutId id="2147483759" r:id="rId5"/>
    <p:sldLayoutId id="2147483761" r:id="rId6"/>
    <p:sldLayoutId id="2147483762" r:id="rId7"/>
    <p:sldLayoutId id="2147483757" r:id="rId8"/>
    <p:sldLayoutId id="2147483765" r:id="rId9"/>
    <p:sldLayoutId id="2147483766" r:id="rId10"/>
    <p:sldLayoutId id="2147483767" r:id="rId11"/>
  </p:sldLayoutIdLst>
  <p:txStyles>
    <p:titleStyle>
      <a:lvl1pPr algn="ctr" defTabSz="373240" rtl="0" eaLnBrk="1" fontAlgn="base" hangingPunct="1">
        <a:spcBef>
          <a:spcPct val="0"/>
        </a:spcBef>
        <a:spcAft>
          <a:spcPct val="0"/>
        </a:spcAft>
        <a:defRPr sz="1800" b="1" kern="0">
          <a:solidFill>
            <a:srgbClr val="23546F"/>
          </a:solidFill>
          <a:latin typeface="Lato" charset="0"/>
          <a:ea typeface="Lato" charset="0"/>
          <a:cs typeface="Lato" charset="0"/>
        </a:defRPr>
      </a:lvl1pPr>
      <a:lvl2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2pPr>
      <a:lvl3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3pPr>
      <a:lvl4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4pPr>
      <a:lvl5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5pPr>
      <a:lvl6pPr marL="373240"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6pPr>
      <a:lvl7pPr marL="74647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7pPr>
      <a:lvl8pPr marL="111971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8pPr>
      <a:lvl9pPr marL="1492958"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9pPr>
    </p:titleStyle>
    <p:body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p:bodyStyle>
    <p:otherStyle>
      <a:defPPr>
        <a:defRPr lang="en-US"/>
      </a:defPPr>
      <a:lvl1pPr marL="0" algn="l" defTabSz="373240" rtl="0" eaLnBrk="1" latinLnBrk="0" hangingPunct="1">
        <a:defRPr sz="1469" kern="1200">
          <a:solidFill>
            <a:schemeClr val="tx1"/>
          </a:solidFill>
          <a:latin typeface="+mn-lt"/>
          <a:ea typeface="+mn-ea"/>
          <a:cs typeface="+mn-cs"/>
        </a:defRPr>
      </a:lvl1pPr>
      <a:lvl2pPr marL="373240" algn="l" defTabSz="373240" rtl="0" eaLnBrk="1" latinLnBrk="0" hangingPunct="1">
        <a:defRPr sz="1469" kern="1200">
          <a:solidFill>
            <a:schemeClr val="tx1"/>
          </a:solidFill>
          <a:latin typeface="+mn-lt"/>
          <a:ea typeface="+mn-ea"/>
          <a:cs typeface="+mn-cs"/>
        </a:defRPr>
      </a:lvl2pPr>
      <a:lvl3pPr marL="746479" algn="l" defTabSz="373240" rtl="0" eaLnBrk="1" latinLnBrk="0" hangingPunct="1">
        <a:defRPr sz="1469" kern="1200">
          <a:solidFill>
            <a:schemeClr val="tx1"/>
          </a:solidFill>
          <a:latin typeface="+mn-lt"/>
          <a:ea typeface="+mn-ea"/>
          <a:cs typeface="+mn-cs"/>
        </a:defRPr>
      </a:lvl3pPr>
      <a:lvl4pPr marL="1119719" algn="l" defTabSz="373240" rtl="0" eaLnBrk="1" latinLnBrk="0" hangingPunct="1">
        <a:defRPr sz="1469" kern="1200">
          <a:solidFill>
            <a:schemeClr val="tx1"/>
          </a:solidFill>
          <a:latin typeface="+mn-lt"/>
          <a:ea typeface="+mn-ea"/>
          <a:cs typeface="+mn-cs"/>
        </a:defRPr>
      </a:lvl4pPr>
      <a:lvl5pPr marL="1492958" algn="l" defTabSz="373240" rtl="0" eaLnBrk="1" latinLnBrk="0" hangingPunct="1">
        <a:defRPr sz="1469" kern="1200">
          <a:solidFill>
            <a:schemeClr val="tx1"/>
          </a:solidFill>
          <a:latin typeface="+mn-lt"/>
          <a:ea typeface="+mn-ea"/>
          <a:cs typeface="+mn-cs"/>
        </a:defRPr>
      </a:lvl5pPr>
      <a:lvl6pPr marL="1866197" algn="l" defTabSz="373240" rtl="0" eaLnBrk="1" latinLnBrk="0" hangingPunct="1">
        <a:defRPr sz="1469" kern="1200">
          <a:solidFill>
            <a:schemeClr val="tx1"/>
          </a:solidFill>
          <a:latin typeface="+mn-lt"/>
          <a:ea typeface="+mn-ea"/>
          <a:cs typeface="+mn-cs"/>
        </a:defRPr>
      </a:lvl6pPr>
      <a:lvl7pPr marL="2239436" algn="l" defTabSz="373240" rtl="0" eaLnBrk="1" latinLnBrk="0" hangingPunct="1">
        <a:defRPr sz="1469" kern="1200">
          <a:solidFill>
            <a:schemeClr val="tx1"/>
          </a:solidFill>
          <a:latin typeface="+mn-lt"/>
          <a:ea typeface="+mn-ea"/>
          <a:cs typeface="+mn-cs"/>
        </a:defRPr>
      </a:lvl7pPr>
      <a:lvl8pPr marL="2612676" algn="l" defTabSz="373240" rtl="0" eaLnBrk="1" latinLnBrk="0" hangingPunct="1">
        <a:defRPr sz="1469" kern="1200">
          <a:solidFill>
            <a:schemeClr val="tx1"/>
          </a:solidFill>
          <a:latin typeface="+mn-lt"/>
          <a:ea typeface="+mn-ea"/>
          <a:cs typeface="+mn-cs"/>
        </a:defRPr>
      </a:lvl8pPr>
      <a:lvl9pPr marL="2985914" algn="l" defTabSz="373240" rtl="0" eaLnBrk="1" latinLnBrk="0" hangingPunct="1">
        <a:defRPr sz="14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220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610075-FF2B-644F-B77B-8280870BD2AD}"/>
              </a:ext>
            </a:extLst>
          </p:cNvPr>
          <p:cNvSpPr/>
          <p:nvPr/>
        </p:nvSpPr>
        <p:spPr>
          <a:xfrm>
            <a:off x="423553" y="950026"/>
            <a:ext cx="11036135" cy="6247864"/>
          </a:xfrm>
          <a:prstGeom prst="rect">
            <a:avLst/>
          </a:prstGeom>
        </p:spPr>
        <p:txBody>
          <a:bodyPr wrap="square">
            <a:spAutoFit/>
          </a:bodyPr>
          <a:lstStyle/>
          <a:p>
            <a:r>
              <a:rPr lang="en-US" sz="1600" dirty="0">
                <a:latin typeface="Georgia" panose="02040502050405020303" pitchFamily="18" charset="0"/>
              </a:rPr>
              <a:t>[Control- Twitter] Trump is too focused on pointing fingers and picking Twitter fights to effectively lead the country through this crisis. He’s attacked governors who ask for life-saving equipment, accused health care workers of stealing medical supplies, and taken the advice of right-wing pundits over medical experts. Americans need a leader who will tell the truth, listen to the experts, and bring the country together to defeat this virus.</a:t>
            </a:r>
          </a:p>
          <a:p>
            <a:endParaRPr lang="en-US" sz="1600" dirty="0">
              <a:latin typeface="Georgia" panose="02040502050405020303" pitchFamily="18" charset="0"/>
            </a:endParaRPr>
          </a:p>
          <a:p>
            <a:endParaRPr lang="en-US" sz="1600" dirty="0">
              <a:latin typeface="Georgia" panose="02040502050405020303" pitchFamily="18" charset="0"/>
            </a:endParaRPr>
          </a:p>
          <a:p>
            <a:br>
              <a:rPr lang="en-US" sz="1600" dirty="0">
                <a:latin typeface="Georgia" panose="02040502050405020303" pitchFamily="18" charset="0"/>
              </a:rPr>
            </a:br>
            <a:r>
              <a:rPr lang="en-US" sz="1600" dirty="0">
                <a:latin typeface="Georgia" panose="02040502050405020303" pitchFamily="18" charset="0"/>
              </a:rPr>
              <a:t>[Corona Response] Trump’s disastrous response to the coronavirus pandemic will cost lives. He downplayed the severity of the crisis to avoid bad headlines, lied about the availability of testing, and slashed spending on pandemic prevention and health care. The federal government has delivered broken ventilators to states and failed to provide doctors and health care workers with the equipment they need. Americans need a leader who will put fixing this crisis ahead of their own political interests. </a:t>
            </a:r>
          </a:p>
          <a:p>
            <a:br>
              <a:rPr lang="en-US" sz="1600" dirty="0">
                <a:latin typeface="Georgia" panose="02040502050405020303" pitchFamily="18" charset="0"/>
              </a:rPr>
            </a:br>
            <a:r>
              <a:rPr lang="en-US" sz="1600" dirty="0">
                <a:latin typeface="Georgia" panose="02040502050405020303" pitchFamily="18" charset="0"/>
              </a:rPr>
              <a:t>[Structural Changes] American workers are currently facing the greatest economic threat since the Great Depression. Trump is focused on short term solutions like bailing out big corporations and Wall Street investors. This crisis shows we need big, structural economic change that means increasing the minimum wage to $15, putting workers on corporate boards, limiting CEO pay and ensuring paid leave for all workers.</a:t>
            </a:r>
          </a:p>
          <a:p>
            <a:br>
              <a:rPr lang="en-US" sz="1600" dirty="0">
                <a:latin typeface="Georgia" panose="02040502050405020303" pitchFamily="18" charset="0"/>
              </a:rPr>
            </a:br>
            <a:r>
              <a:rPr lang="en-US" sz="1600" dirty="0">
                <a:latin typeface="Georgia" panose="02040502050405020303" pitchFamily="18" charset="0"/>
              </a:rPr>
              <a:t>[Safety Net]  In the middle of the coronavirus pandemic, Trump slashed the safety net and tightened food stamp requirements, putting 700,000 people at risk of losing the money they need to put food on their table. He has also proposed massive cuts to Social Security, Medicaid and Medicare and he is currently supporting a lawsuit that would repeal the Affordable Care Act, making it harder for the poor and elderly to get necessary healthcare.</a:t>
            </a:r>
          </a:p>
          <a:p>
            <a:br>
              <a:rPr lang="en-US" sz="1600" dirty="0">
                <a:latin typeface="Georgia" panose="02040502050405020303" pitchFamily="18" charset="0"/>
              </a:rPr>
            </a:br>
            <a:endParaRPr lang="en-US" sz="1600" dirty="0">
              <a:latin typeface="Georgia" panose="02040502050405020303" pitchFamily="18" charset="0"/>
            </a:endParaRPr>
          </a:p>
          <a:p>
            <a:endParaRPr lang="en-US" sz="1600" dirty="0">
              <a:latin typeface="Georgia" panose="02040502050405020303" pitchFamily="18" charset="0"/>
            </a:endParaRPr>
          </a:p>
        </p:txBody>
      </p:sp>
      <p:sp>
        <p:nvSpPr>
          <p:cNvPr id="3" name="Google Shape;181;p28">
            <a:extLst>
              <a:ext uri="{FF2B5EF4-FFF2-40B4-BE49-F238E27FC236}">
                <a16:creationId xmlns:a16="http://schemas.microsoft.com/office/drawing/2014/main" id="{1E7BD583-7B0A-3744-92BF-3298494B52F5}"/>
              </a:ext>
            </a:extLst>
          </p:cNvPr>
          <p:cNvSpPr txBox="1">
            <a:spLocks/>
          </p:cNvSpPr>
          <p:nvPr/>
        </p:nvSpPr>
        <p:spPr bwMode="auto">
          <a:xfrm>
            <a:off x="423553" y="292426"/>
            <a:ext cx="9935200" cy="657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33" tIns="45700" rIns="91433" bIns="45700" numCol="1" anchor="t" anchorCtr="0" compatLnSpc="1">
            <a:prstTxWarp prst="textNoShape">
              <a:avLst/>
            </a:prstTxWarp>
            <a:noAutofit/>
          </a:bodyPr>
          <a:lstStyle>
            <a:lvl1pPr lvl="0" algn="ctr" defTabSz="373240" rtl="0" eaLnBrk="1" fontAlgn="base" hangingPunct="1">
              <a:spcBef>
                <a:spcPts val="0"/>
              </a:spcBef>
              <a:spcAft>
                <a:spcPts val="0"/>
              </a:spcAft>
              <a:buNone/>
              <a:defRPr sz="3200" b="1" kern="0">
                <a:solidFill>
                  <a:srgbClr val="22556F"/>
                </a:solidFill>
                <a:latin typeface="Lato"/>
                <a:ea typeface="Lato"/>
                <a:cs typeface="Lato"/>
                <a:sym typeface="Lato"/>
              </a:defRPr>
            </a:lvl1pPr>
            <a:lvl2pPr lvl="1"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2pPr>
            <a:lvl3pPr lvl="2"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3pPr>
            <a:lvl4pPr lvl="3"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4pPr>
            <a:lvl5pPr lvl="4"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5pPr>
            <a:lvl6pPr marL="373240" lvl="5"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6pPr>
            <a:lvl7pPr marL="746479" lvl="6"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7pPr>
            <a:lvl8pPr marL="1119719" lvl="7"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8pPr>
            <a:lvl9pPr marL="1492958" lvl="8"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9pPr>
          </a:lstStyle>
          <a:p>
            <a:pPr algn="l"/>
            <a:r>
              <a:rPr lang="en-US"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Full Message Text</a:t>
            </a:r>
            <a:endParaRPr lang="en-US" dirty="0">
              <a:latin typeface="Franklin Gothic Medium" panose="020B0603020102020204" pitchFamily="34" charset="0"/>
              <a:ea typeface="Circular Medium" panose="02000602000000010002" pitchFamily="2" charset="77"/>
            </a:endParaRPr>
          </a:p>
        </p:txBody>
      </p:sp>
    </p:spTree>
    <p:extLst>
      <p:ext uri="{BB962C8B-B14F-4D97-AF65-F5344CB8AC3E}">
        <p14:creationId xmlns:p14="http://schemas.microsoft.com/office/powerpoint/2010/main" val="776050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48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81;p28">
            <a:extLst>
              <a:ext uri="{FF2B5EF4-FFF2-40B4-BE49-F238E27FC236}">
                <a16:creationId xmlns:a16="http://schemas.microsoft.com/office/drawing/2014/main" id="{CB363313-E05C-B346-9A5B-78CA171C7420}"/>
              </a:ext>
            </a:extLst>
          </p:cNvPr>
          <p:cNvSpPr txBox="1">
            <a:spLocks/>
          </p:cNvSpPr>
          <p:nvPr/>
        </p:nvSpPr>
        <p:spPr>
          <a:xfrm>
            <a:off x="881581" y="490200"/>
            <a:ext cx="9935200" cy="657600"/>
          </a:xfrm>
          <a:prstGeom prst="rect">
            <a:avLst/>
          </a:prstGeom>
        </p:spPr>
        <p:txBody>
          <a:bodyPr spcFirstLastPara="1" vert="horz" wrap="square" lIns="91433" tIns="45700" rIns="91433" bIns="45700" numCol="1" anchor="t" anchorCtr="0" compatLnSpc="1">
            <a:prstTxWarp prst="textNoShape">
              <a:avLst/>
            </a:prstTxWarp>
            <a:noAutofit/>
          </a:bodyPr>
          <a:lstStyle>
            <a:lvl1pPr algn="ctr" defTabSz="373240" rtl="0" eaLnBrk="1" fontAlgn="base" hangingPunct="1">
              <a:spcBef>
                <a:spcPct val="0"/>
              </a:spcBef>
              <a:spcAft>
                <a:spcPct val="0"/>
              </a:spcAft>
              <a:defRPr sz="1800" b="1" kern="0">
                <a:solidFill>
                  <a:srgbClr val="23546F"/>
                </a:solidFill>
                <a:latin typeface="Lato" charset="0"/>
                <a:ea typeface="Lato" charset="0"/>
                <a:cs typeface="Lato" charset="0"/>
              </a:defRPr>
            </a:lvl1pPr>
            <a:lvl2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2pPr>
            <a:lvl3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3pPr>
            <a:lvl4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4pPr>
            <a:lvl5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5pPr>
            <a:lvl6pPr marL="373240"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6pPr>
            <a:lvl7pPr marL="74647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7pPr>
            <a:lvl8pPr marL="111971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8pPr>
            <a:lvl9pPr marL="1492958"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9pPr>
          </a:lstStyle>
          <a:p>
            <a:pPr algn="l"/>
            <a:r>
              <a:rPr lang="en-US" sz="3200" u="sng" dirty="0">
                <a:solidFill>
                  <a:schemeClr val="bg2">
                    <a:lumMod val="10000"/>
                  </a:schemeClr>
                </a:solidFill>
                <a:latin typeface="Franklin Gothic Medium" panose="020B0603020102020204" pitchFamily="34" charset="0"/>
                <a:ea typeface="Circular Medium" panose="02000602000000010002" pitchFamily="2" charset="77"/>
                <a:cs typeface="Gill Sans" panose="020B0502020104020203" pitchFamily="34" charset="-79"/>
              </a:rPr>
              <a:t>Design</a:t>
            </a:r>
          </a:p>
          <a:p>
            <a:endParaRPr lang="en-US" sz="3200" dirty="0">
              <a:latin typeface="Franklin Gothic Medium" panose="020B0603020102020204" pitchFamily="34" charset="0"/>
              <a:ea typeface="Circular Medium" panose="02000602000000010002" pitchFamily="2" charset="77"/>
            </a:endParaRPr>
          </a:p>
        </p:txBody>
      </p:sp>
      <p:sp>
        <p:nvSpPr>
          <p:cNvPr id="4" name="Google Shape;183;p28">
            <a:extLst>
              <a:ext uri="{FF2B5EF4-FFF2-40B4-BE49-F238E27FC236}">
                <a16:creationId xmlns:a16="http://schemas.microsoft.com/office/drawing/2014/main" id="{6A9C039F-4FE7-B949-88DE-50955EB3E541}"/>
              </a:ext>
            </a:extLst>
          </p:cNvPr>
          <p:cNvSpPr txBox="1">
            <a:spLocks/>
          </p:cNvSpPr>
          <p:nvPr/>
        </p:nvSpPr>
        <p:spPr>
          <a:xfrm>
            <a:off x="513592" y="1147800"/>
            <a:ext cx="9935200" cy="4156000"/>
          </a:xfrm>
          <a:prstGeom prst="rect">
            <a:avLst/>
          </a:prstGeom>
        </p:spPr>
        <p:txBody>
          <a:bodyPr spcFirstLastPara="1" vert="horz" wrap="square" lIns="0" tIns="0" rIns="0" bIns="0" numCol="1" anchor="t" anchorCtr="0" compatLnSpc="1">
            <a:prstTxWarp prst="textNoShape">
              <a:avLst/>
            </a:prstTxWarp>
            <a:noAutofit/>
          </a:bodyPr>
          <a:lst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a:lstStyle>
          <a:p>
            <a:pPr marL="800089"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Data for Progress conducted a message test</a:t>
            </a:r>
          </a:p>
          <a:p>
            <a:pPr marL="800089"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Voters were presented with the Trump argument that he’s done a great job handling the coronavirus crisis</a:t>
            </a:r>
          </a:p>
          <a:p>
            <a:pPr marL="1211569" lvl="1" indent="-342900">
              <a:spcBef>
                <a:spcPts val="960"/>
              </a:spcBef>
              <a:spcAft>
                <a:spcPts val="960"/>
              </a:spcAft>
              <a:buClr>
                <a:schemeClr val="bg2">
                  <a:lumMod val="10000"/>
                </a:schemeClr>
              </a:buClr>
              <a:buFont typeface="Wingdings" pitchFamily="2" charset="2"/>
              <a:buChar char="§"/>
            </a:pPr>
            <a:r>
              <a:rPr lang="en-US" sz="1800" b="0" dirty="0">
                <a:solidFill>
                  <a:schemeClr val="bg2">
                    <a:lumMod val="10000"/>
                  </a:schemeClr>
                </a:solidFill>
                <a:latin typeface="Georgia" panose="02040502050405020303" pitchFamily="18" charset="0"/>
              </a:rPr>
              <a:t>Trump says that he’s done a great job leading the country through a crisis that no one saw coming. The pandemic would be much worse if he hadn’t banned travel from China, and he passed the largest economic relief bill in history to save jobs and help workers. Democrats opposed the travel ban, held the economy hostage for a wish-list of radical leftist policies, and care more about blaming Trump than saving the country.</a:t>
            </a:r>
            <a:r>
              <a:rPr lang="en-US" sz="1400" dirty="0">
                <a:solidFill>
                  <a:schemeClr val="bg2">
                    <a:lumMod val="10000"/>
                  </a:schemeClr>
                </a:solidFill>
                <a:latin typeface="Georgia" panose="02040502050405020303" pitchFamily="18" charset="0"/>
              </a:rPr>
              <a:t>”</a:t>
            </a:r>
          </a:p>
          <a:p>
            <a:pPr marL="800089"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This was then countered by a randomized set of progressive arguments, including a control (a generic message hitting Trump for irresponsibility) </a:t>
            </a:r>
          </a:p>
          <a:p>
            <a:pPr marL="800089"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Treatment effects were calculated to determine the impact of each message across several dependent variables.</a:t>
            </a:r>
          </a:p>
        </p:txBody>
      </p:sp>
    </p:spTree>
    <p:extLst>
      <p:ext uri="{BB962C8B-B14F-4D97-AF65-F5344CB8AC3E}">
        <p14:creationId xmlns:p14="http://schemas.microsoft.com/office/powerpoint/2010/main" val="1159878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81;p28">
            <a:extLst>
              <a:ext uri="{FF2B5EF4-FFF2-40B4-BE49-F238E27FC236}">
                <a16:creationId xmlns:a16="http://schemas.microsoft.com/office/drawing/2014/main" id="{CB363313-E05C-B346-9A5B-78CA171C7420}"/>
              </a:ext>
            </a:extLst>
          </p:cNvPr>
          <p:cNvSpPr txBox="1">
            <a:spLocks/>
          </p:cNvSpPr>
          <p:nvPr/>
        </p:nvSpPr>
        <p:spPr>
          <a:xfrm>
            <a:off x="881581" y="490200"/>
            <a:ext cx="9935200" cy="657600"/>
          </a:xfrm>
          <a:prstGeom prst="rect">
            <a:avLst/>
          </a:prstGeom>
        </p:spPr>
        <p:txBody>
          <a:bodyPr spcFirstLastPara="1" vert="horz" wrap="square" lIns="91433" tIns="45700" rIns="91433" bIns="45700" numCol="1" anchor="t" anchorCtr="0" compatLnSpc="1">
            <a:prstTxWarp prst="textNoShape">
              <a:avLst/>
            </a:prstTxWarp>
            <a:noAutofit/>
          </a:bodyPr>
          <a:lstStyle>
            <a:lvl1pPr algn="ctr" defTabSz="373240" rtl="0" eaLnBrk="1" fontAlgn="base" hangingPunct="1">
              <a:spcBef>
                <a:spcPct val="0"/>
              </a:spcBef>
              <a:spcAft>
                <a:spcPct val="0"/>
              </a:spcAft>
              <a:defRPr sz="1800" b="1" kern="0">
                <a:solidFill>
                  <a:srgbClr val="23546F"/>
                </a:solidFill>
                <a:latin typeface="Lato" charset="0"/>
                <a:ea typeface="Lato" charset="0"/>
                <a:cs typeface="Lato" charset="0"/>
              </a:defRPr>
            </a:lvl1pPr>
            <a:lvl2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2pPr>
            <a:lvl3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3pPr>
            <a:lvl4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4pPr>
            <a:lvl5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5pPr>
            <a:lvl6pPr marL="373240"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6pPr>
            <a:lvl7pPr marL="74647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7pPr>
            <a:lvl8pPr marL="111971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8pPr>
            <a:lvl9pPr marL="1492958"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9pPr>
          </a:lstStyle>
          <a:p>
            <a:pPr algn="l"/>
            <a:r>
              <a:rPr lang="en-US" sz="3200" u="sng" dirty="0">
                <a:solidFill>
                  <a:schemeClr val="bg2">
                    <a:lumMod val="10000"/>
                  </a:schemeClr>
                </a:solidFill>
                <a:latin typeface="Franklin Gothic Medium" panose="020B0603020102020204" pitchFamily="34" charset="0"/>
                <a:ea typeface="Circular Medium" panose="02000602000000010002" pitchFamily="2" charset="77"/>
                <a:cs typeface="Gill Sans" panose="020B0502020104020203" pitchFamily="34" charset="-79"/>
              </a:rPr>
              <a:t>Executive Summary</a:t>
            </a:r>
          </a:p>
          <a:p>
            <a:endParaRPr lang="en-US" sz="3200" dirty="0">
              <a:latin typeface="Franklin Gothic Medium" panose="020B0603020102020204" pitchFamily="34" charset="0"/>
              <a:ea typeface="Circular Medium" panose="02000602000000010002" pitchFamily="2" charset="77"/>
            </a:endParaRPr>
          </a:p>
        </p:txBody>
      </p:sp>
      <p:sp>
        <p:nvSpPr>
          <p:cNvPr id="5" name="Google Shape;183;p28">
            <a:extLst>
              <a:ext uri="{FF2B5EF4-FFF2-40B4-BE49-F238E27FC236}">
                <a16:creationId xmlns:a16="http://schemas.microsoft.com/office/drawing/2014/main" id="{35369EDA-5DB0-6046-9C81-48CE67BA3165}"/>
              </a:ext>
            </a:extLst>
          </p:cNvPr>
          <p:cNvSpPr txBox="1">
            <a:spLocks/>
          </p:cNvSpPr>
          <p:nvPr/>
        </p:nvSpPr>
        <p:spPr>
          <a:xfrm>
            <a:off x="513592" y="1147800"/>
            <a:ext cx="9935200" cy="4156000"/>
          </a:xfrm>
          <a:prstGeom prst="rect">
            <a:avLst/>
          </a:prstGeom>
        </p:spPr>
        <p:txBody>
          <a:bodyPr spcFirstLastPara="1" vert="horz" wrap="square" lIns="0" tIns="0" rIns="0" bIns="0" numCol="1" anchor="t" anchorCtr="0" compatLnSpc="1">
            <a:prstTxWarp prst="textNoShape">
              <a:avLst/>
            </a:prstTxWarp>
            <a:noAutofit/>
          </a:bodyPr>
          <a:lst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a:lstStyle>
          <a:p>
            <a:pPr marL="800089" indent="-342900">
              <a:spcBef>
                <a:spcPts val="960"/>
              </a:spcBef>
              <a:spcAft>
                <a:spcPts val="960"/>
              </a:spcAft>
              <a:buClr>
                <a:schemeClr val="bg2">
                  <a:lumMod val="10000"/>
                </a:schemeClr>
              </a:buClr>
              <a:buFont typeface="Wingdings" pitchFamily="2" charset="2"/>
              <a:buChar char="§"/>
            </a:pPr>
            <a:endParaRPr lang="en-US" sz="1800" dirty="0">
              <a:solidFill>
                <a:schemeClr val="bg2">
                  <a:lumMod val="10000"/>
                </a:schemeClr>
              </a:solidFill>
              <a:latin typeface="Georgia" panose="02040502050405020303" pitchFamily="18" charset="0"/>
            </a:endParaRPr>
          </a:p>
        </p:txBody>
      </p:sp>
      <p:sp>
        <p:nvSpPr>
          <p:cNvPr id="6" name="Google Shape;183;p28">
            <a:extLst>
              <a:ext uri="{FF2B5EF4-FFF2-40B4-BE49-F238E27FC236}">
                <a16:creationId xmlns:a16="http://schemas.microsoft.com/office/drawing/2014/main" id="{087FACDA-95E1-0E4D-90EB-A607518A4B67}"/>
              </a:ext>
            </a:extLst>
          </p:cNvPr>
          <p:cNvSpPr txBox="1">
            <a:spLocks/>
          </p:cNvSpPr>
          <p:nvPr/>
        </p:nvSpPr>
        <p:spPr>
          <a:xfrm>
            <a:off x="665992" y="1300200"/>
            <a:ext cx="9935200" cy="4156000"/>
          </a:xfrm>
          <a:prstGeom prst="rect">
            <a:avLst/>
          </a:prstGeom>
        </p:spPr>
        <p:txBody>
          <a:bodyPr spcFirstLastPara="1" vert="horz" wrap="square" lIns="0" tIns="0" rIns="0" bIns="0" numCol="1" anchor="t" anchorCtr="0" compatLnSpc="1">
            <a:prstTxWarp prst="textNoShape">
              <a:avLst/>
            </a:prstTxWarp>
            <a:noAutofit/>
          </a:bodyPr>
          <a:lst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a:lstStyle>
          <a:p>
            <a:pPr marL="800089"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The most effective messaging focuses on the human damage Trump has done without personally attacking him</a:t>
            </a:r>
          </a:p>
          <a:p>
            <a:pPr marL="1211569" lvl="1"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Messages with specifics of how he’s slashed the safety net and put Americans at risk with failed pandemic response decreased Trump vote share as well as decreasing approval of his handling of the crisis</a:t>
            </a:r>
          </a:p>
          <a:p>
            <a:pPr marL="800089"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Abstracts are less effective, like talking about “the economy” in general</a:t>
            </a:r>
          </a:p>
          <a:p>
            <a:pPr marL="1211569" lvl="1"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Talking about the human/social cost is effective in changing views about the economy</a:t>
            </a:r>
          </a:p>
          <a:p>
            <a:pPr marL="800089"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Detailing Trump’s actions can neutralize his messaging</a:t>
            </a:r>
          </a:p>
          <a:p>
            <a:pPr marL="1211569" lvl="1" indent="-342900">
              <a:spcBef>
                <a:spcPts val="960"/>
              </a:spcBef>
              <a:spcAft>
                <a:spcPts val="960"/>
              </a:spcAft>
              <a:buClr>
                <a:schemeClr val="bg2">
                  <a:lumMod val="10000"/>
                </a:schemeClr>
              </a:buClr>
              <a:buFont typeface="Wingdings" pitchFamily="2" charset="2"/>
              <a:buChar char="§"/>
            </a:pPr>
            <a:r>
              <a:rPr lang="en-US" sz="1800" dirty="0">
                <a:solidFill>
                  <a:schemeClr val="bg2">
                    <a:lumMod val="10000"/>
                  </a:schemeClr>
                </a:solidFill>
                <a:latin typeface="Georgia" panose="02040502050405020303" pitchFamily="18" charset="0"/>
              </a:rPr>
              <a:t>His failure to provide enough tests and ventilators is a powerful thing to highlight</a:t>
            </a:r>
          </a:p>
        </p:txBody>
      </p:sp>
    </p:spTree>
    <p:extLst>
      <p:ext uri="{BB962C8B-B14F-4D97-AF65-F5344CB8AC3E}">
        <p14:creationId xmlns:p14="http://schemas.microsoft.com/office/powerpoint/2010/main" val="3767147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8ADA5ADB-6C37-4E43-B38F-9383AAEF535C}"/>
              </a:ext>
            </a:extLst>
          </p:cNvPr>
          <p:cNvSpPr txBox="1">
            <a:spLocks/>
          </p:cNvSpPr>
          <p:nvPr/>
        </p:nvSpPr>
        <p:spPr>
          <a:xfrm>
            <a:off x="881581" y="1351000"/>
            <a:ext cx="9935200" cy="4156000"/>
          </a:xfrm>
          <a:prstGeom prst="rect">
            <a:avLst/>
          </a:prstGeom>
        </p:spPr>
        <p:txBody>
          <a:bodyPr/>
          <a:lst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a:lstStyle>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Control-Twitter</a:t>
            </a:r>
            <a:br>
              <a:rPr lang="en-US" sz="1600" dirty="0">
                <a:solidFill>
                  <a:schemeClr val="bg2">
                    <a:lumMod val="10000"/>
                  </a:schemeClr>
                </a:solidFill>
                <a:latin typeface="Georgia" panose="02040502050405020303" pitchFamily="18" charset="0"/>
                <a:cs typeface="Circular Std Book" panose="020B0604020101020102" pitchFamily="34" charset="77"/>
              </a:rPr>
            </a:br>
            <a:r>
              <a:rPr lang="en-US" sz="1600" b="0" dirty="0">
                <a:solidFill>
                  <a:schemeClr val="bg2">
                    <a:lumMod val="10000"/>
                  </a:schemeClr>
                </a:solidFill>
                <a:latin typeface="Georgia" panose="02040502050405020303" pitchFamily="18" charset="0"/>
                <a:cs typeface="Circular Std Book" panose="020B0604020101020102" pitchFamily="34" charset="77"/>
              </a:rPr>
              <a:t>“</a:t>
            </a:r>
            <a:r>
              <a:rPr lang="en-US" sz="1600" b="0" dirty="0">
                <a:solidFill>
                  <a:schemeClr val="bg2">
                    <a:lumMod val="10000"/>
                  </a:schemeClr>
                </a:solidFill>
                <a:latin typeface="Georgia" panose="02040502050405020303" pitchFamily="18" charset="0"/>
              </a:rPr>
              <a:t>Trump is too focused on pointing fingers and picking Twitter fights ..</a:t>
            </a:r>
            <a:r>
              <a:rPr lang="en-US" sz="1600" b="0" dirty="0">
                <a:solidFill>
                  <a:schemeClr val="bg2">
                    <a:lumMod val="10000"/>
                  </a:schemeClr>
                </a:solidFill>
                <a:latin typeface="Georgia" panose="02040502050405020303" pitchFamily="18" charset="0"/>
                <a:cs typeface="Circular Std Book" panose="020B0604020101020102" pitchFamily="34" charset="77"/>
              </a:rPr>
              <a:t>"</a:t>
            </a:r>
          </a:p>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Corona Response</a:t>
            </a:r>
            <a:br>
              <a:rPr lang="en-US" sz="1600" b="0" dirty="0">
                <a:solidFill>
                  <a:schemeClr val="bg2">
                    <a:lumMod val="10000"/>
                  </a:schemeClr>
                </a:solidFill>
                <a:latin typeface="Georgia" panose="02040502050405020303" pitchFamily="18" charset="0"/>
              </a:rPr>
            </a:br>
            <a:r>
              <a:rPr lang="en-US" sz="1600" b="0" dirty="0">
                <a:solidFill>
                  <a:schemeClr val="bg2">
                    <a:lumMod val="10000"/>
                  </a:schemeClr>
                </a:solidFill>
                <a:latin typeface="Georgia" panose="02040502050405020303" pitchFamily="18" charset="0"/>
              </a:rPr>
              <a:t>“Trump’s disastrous response to the coronavirus pandemic will cost lives. </a:t>
            </a:r>
            <a:r>
              <a:rPr lang="en-US" sz="1600" b="0" dirty="0">
                <a:solidFill>
                  <a:schemeClr val="bg2">
                    <a:lumMod val="10000"/>
                  </a:schemeClr>
                </a:solidFill>
                <a:latin typeface="Georgia" panose="02040502050405020303" pitchFamily="18" charset="0"/>
                <a:cs typeface="Circular Std Book" panose="020B0604020101020102" pitchFamily="34" charset="77"/>
              </a:rPr>
              <a:t>…”</a:t>
            </a:r>
            <a:endParaRPr lang="en-US" sz="1600" b="0" dirty="0">
              <a:solidFill>
                <a:schemeClr val="bg2">
                  <a:lumMod val="10000"/>
                </a:schemeClr>
              </a:solidFill>
              <a:latin typeface="Georgia" panose="02040502050405020303" pitchFamily="18" charset="0"/>
            </a:endParaRPr>
          </a:p>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Structural Change</a:t>
            </a:r>
            <a:br>
              <a:rPr lang="en-US" sz="1600" b="0" dirty="0">
                <a:solidFill>
                  <a:schemeClr val="bg2">
                    <a:lumMod val="10000"/>
                  </a:schemeClr>
                </a:solidFill>
                <a:latin typeface="Georgia" panose="02040502050405020303" pitchFamily="18" charset="0"/>
              </a:rPr>
            </a:br>
            <a:r>
              <a:rPr lang="en-US" sz="1600" b="0" dirty="0">
                <a:solidFill>
                  <a:schemeClr val="bg2">
                    <a:lumMod val="10000"/>
                  </a:schemeClr>
                </a:solidFill>
                <a:latin typeface="Georgia" panose="02040502050405020303" pitchFamily="18" charset="0"/>
              </a:rPr>
              <a:t>“…This crisis shows we need big, structural economic change…</a:t>
            </a:r>
            <a:r>
              <a:rPr lang="en-US" sz="1600" b="0" dirty="0">
                <a:solidFill>
                  <a:schemeClr val="bg2">
                    <a:lumMod val="10000"/>
                  </a:schemeClr>
                </a:solidFill>
                <a:latin typeface="Georgia" panose="02040502050405020303" pitchFamily="18" charset="0"/>
                <a:cs typeface="Circular Std Book" panose="020B0604020101020102" pitchFamily="34" charset="77"/>
              </a:rPr>
              <a:t>”</a:t>
            </a:r>
          </a:p>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Safety Net</a:t>
            </a:r>
            <a:br>
              <a:rPr lang="en-US" sz="1600" b="0" dirty="0">
                <a:solidFill>
                  <a:schemeClr val="bg2">
                    <a:lumMod val="10000"/>
                  </a:schemeClr>
                </a:solidFill>
                <a:latin typeface="Georgia" panose="02040502050405020303" pitchFamily="18" charset="0"/>
              </a:rPr>
            </a:br>
            <a:r>
              <a:rPr lang="en-US" sz="1600" b="0" dirty="0">
                <a:solidFill>
                  <a:schemeClr val="bg2">
                    <a:lumMod val="10000"/>
                  </a:schemeClr>
                </a:solidFill>
                <a:latin typeface="Georgia" panose="02040502050405020303" pitchFamily="18" charset="0"/>
              </a:rPr>
              <a:t>“In the middle of the coronavirus pandemic, Trump slashed the safety net…</a:t>
            </a:r>
            <a:r>
              <a:rPr lang="en-US" sz="1600" b="0" dirty="0">
                <a:solidFill>
                  <a:schemeClr val="bg2">
                    <a:lumMod val="10000"/>
                  </a:schemeClr>
                </a:solidFill>
                <a:latin typeface="Georgia" panose="02040502050405020303" pitchFamily="18" charset="0"/>
                <a:cs typeface="Circular Std Book" panose="020B0604020101020102" pitchFamily="34" charset="77"/>
              </a:rPr>
              <a:t>”</a:t>
            </a:r>
            <a:endParaRPr lang="en-US" sz="1600" b="0" dirty="0">
              <a:solidFill>
                <a:schemeClr val="bg2">
                  <a:lumMod val="10000"/>
                </a:schemeClr>
              </a:solidFill>
              <a:latin typeface="Georgia" panose="02040502050405020303" pitchFamily="18" charset="0"/>
            </a:endParaRPr>
          </a:p>
        </p:txBody>
      </p:sp>
      <p:sp>
        <p:nvSpPr>
          <p:cNvPr id="3" name="Google Shape;181;p28">
            <a:extLst>
              <a:ext uri="{FF2B5EF4-FFF2-40B4-BE49-F238E27FC236}">
                <a16:creationId xmlns:a16="http://schemas.microsoft.com/office/drawing/2014/main" id="{58172B86-3516-9346-B4A7-43D8624E363F}"/>
              </a:ext>
            </a:extLst>
          </p:cNvPr>
          <p:cNvSpPr txBox="1">
            <a:spLocks/>
          </p:cNvSpPr>
          <p:nvPr/>
        </p:nvSpPr>
        <p:spPr bwMode="auto">
          <a:xfrm>
            <a:off x="881581" y="490200"/>
            <a:ext cx="9935200" cy="657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33" tIns="45700" rIns="91433" bIns="45700" numCol="1" anchor="t" anchorCtr="0" compatLnSpc="1">
            <a:prstTxWarp prst="textNoShape">
              <a:avLst/>
            </a:prstTxWarp>
            <a:noAutofit/>
          </a:bodyPr>
          <a:lstStyle>
            <a:lvl1pPr lvl="0" algn="ctr" defTabSz="373240" rtl="0" eaLnBrk="1" fontAlgn="base" hangingPunct="1">
              <a:spcBef>
                <a:spcPts val="0"/>
              </a:spcBef>
              <a:spcAft>
                <a:spcPts val="0"/>
              </a:spcAft>
              <a:buNone/>
              <a:defRPr sz="3200" b="1" kern="0">
                <a:solidFill>
                  <a:srgbClr val="22556F"/>
                </a:solidFill>
                <a:latin typeface="Lato"/>
                <a:ea typeface="Lato"/>
                <a:cs typeface="Lato"/>
                <a:sym typeface="Lato"/>
              </a:defRPr>
            </a:lvl1pPr>
            <a:lvl2pPr lvl="1"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2pPr>
            <a:lvl3pPr lvl="2"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3pPr>
            <a:lvl4pPr lvl="3"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4pPr>
            <a:lvl5pPr lvl="4"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5pPr>
            <a:lvl6pPr marL="373240" lvl="5"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6pPr>
            <a:lvl7pPr marL="746479" lvl="6"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7pPr>
            <a:lvl8pPr marL="1119719" lvl="7"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8pPr>
            <a:lvl9pPr marL="1492958" lvl="8"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9pPr>
          </a:lstStyle>
          <a:p>
            <a:pPr algn="l"/>
            <a:r>
              <a:rPr lang="en-US"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Messages Tested</a:t>
            </a:r>
            <a:endParaRPr lang="en-US" dirty="0">
              <a:latin typeface="Franklin Gothic Medium" panose="020B0603020102020204" pitchFamily="34" charset="0"/>
              <a:ea typeface="Circular Medium" panose="02000602000000010002" pitchFamily="2" charset="77"/>
            </a:endParaRPr>
          </a:p>
        </p:txBody>
      </p:sp>
    </p:spTree>
    <p:extLst>
      <p:ext uri="{BB962C8B-B14F-4D97-AF65-F5344CB8AC3E}">
        <p14:creationId xmlns:p14="http://schemas.microsoft.com/office/powerpoint/2010/main" val="280919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8ADA5ADB-6C37-4E43-B38F-9383AAEF535C}"/>
              </a:ext>
            </a:extLst>
          </p:cNvPr>
          <p:cNvSpPr txBox="1">
            <a:spLocks/>
          </p:cNvSpPr>
          <p:nvPr/>
        </p:nvSpPr>
        <p:spPr>
          <a:xfrm>
            <a:off x="881581" y="1607478"/>
            <a:ext cx="9935200" cy="4156000"/>
          </a:xfrm>
          <a:prstGeom prst="rect">
            <a:avLst/>
          </a:prstGeom>
        </p:spPr>
        <p:txBody>
          <a:bodyPr/>
          <a:lst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a:lstStyle>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Trump vs Biden </a:t>
            </a:r>
            <a:br>
              <a:rPr lang="en-US" sz="2000" dirty="0">
                <a:solidFill>
                  <a:schemeClr val="bg2">
                    <a:lumMod val="10000"/>
                  </a:schemeClr>
                </a:solidFill>
                <a:latin typeface="Circular Std Book" panose="020B0604020101020102" pitchFamily="34" charset="77"/>
                <a:cs typeface="Circular Std Book" panose="020B0604020101020102" pitchFamily="34" charset="77"/>
              </a:rPr>
            </a:br>
            <a:r>
              <a:rPr lang="en-US" sz="1600" b="0" dirty="0">
                <a:solidFill>
                  <a:schemeClr val="bg2">
                    <a:lumMod val="10000"/>
                  </a:schemeClr>
                </a:solidFill>
                <a:latin typeface="Georgia" panose="02040502050405020303" pitchFamily="18" charset="0"/>
              </a:rPr>
              <a:t>Whether voters intend to vote for Trump or Biden in the general election. Negative effect = lower Biden </a:t>
            </a:r>
            <a:r>
              <a:rPr lang="en-US" sz="1600" b="0" dirty="0" err="1">
                <a:solidFill>
                  <a:schemeClr val="bg2">
                    <a:lumMod val="10000"/>
                  </a:schemeClr>
                </a:solidFill>
                <a:latin typeface="Georgia" panose="02040502050405020303" pitchFamily="18" charset="0"/>
              </a:rPr>
              <a:t>voteshare</a:t>
            </a:r>
            <a:endParaRPr lang="en-US" sz="2000" dirty="0">
              <a:solidFill>
                <a:schemeClr val="bg2">
                  <a:lumMod val="10000"/>
                </a:schemeClr>
              </a:solidFill>
              <a:latin typeface="Circular Std Book" panose="020B0604020101020102" pitchFamily="34" charset="77"/>
              <a:cs typeface="Circular Std Book" panose="020B0604020101020102" pitchFamily="34" charset="77"/>
            </a:endParaRPr>
          </a:p>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Corona approval</a:t>
            </a:r>
            <a:br>
              <a:rPr lang="en-US" sz="2000" b="0" dirty="0">
                <a:solidFill>
                  <a:schemeClr val="bg2">
                    <a:lumMod val="10000"/>
                  </a:schemeClr>
                </a:solidFill>
                <a:latin typeface="Georgia" panose="02040502050405020303" pitchFamily="18" charset="0"/>
              </a:rPr>
            </a:br>
            <a:r>
              <a:rPr lang="en-US" sz="1600" b="0" dirty="0">
                <a:solidFill>
                  <a:schemeClr val="bg2">
                    <a:lumMod val="10000"/>
                  </a:schemeClr>
                </a:solidFill>
                <a:latin typeface="Georgia" panose="02040502050405020303" pitchFamily="18" charset="0"/>
              </a:rPr>
              <a:t>Whether voters approve of Donald Trump’s handling of the coronavirus. Negative effect = lower approval.</a:t>
            </a:r>
          </a:p>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Economic conditions</a:t>
            </a:r>
            <a:br>
              <a:rPr lang="en-US" sz="2000" b="0" dirty="0">
                <a:solidFill>
                  <a:schemeClr val="bg2">
                    <a:lumMod val="10000"/>
                  </a:schemeClr>
                </a:solidFill>
                <a:latin typeface="Georgia" panose="02040502050405020303" pitchFamily="18" charset="0"/>
              </a:rPr>
            </a:br>
            <a:r>
              <a:rPr lang="en-US" sz="1600" b="0" dirty="0">
                <a:solidFill>
                  <a:schemeClr val="bg2">
                    <a:lumMod val="10000"/>
                  </a:schemeClr>
                </a:solidFill>
                <a:latin typeface="Georgia" panose="02040502050405020303" pitchFamily="18" charset="0"/>
              </a:rPr>
              <a:t>Whether voters think the economy is good or bad. Negative effect = thinking the economy is worse.</a:t>
            </a:r>
          </a:p>
          <a:p>
            <a:pPr>
              <a:spcBef>
                <a:spcPts val="1560"/>
              </a:spcBef>
              <a:spcAft>
                <a:spcPts val="1560"/>
              </a:spcAft>
            </a:pPr>
            <a:r>
              <a:rPr lang="en-US" sz="2000" dirty="0">
                <a:solidFill>
                  <a:schemeClr val="bg2">
                    <a:lumMod val="10000"/>
                  </a:schemeClr>
                </a:solidFill>
                <a:latin typeface="Circular Std Book" panose="020B0604020101020102" pitchFamily="34" charset="77"/>
                <a:cs typeface="Circular Std Book" panose="020B0604020101020102" pitchFamily="34" charset="77"/>
              </a:rPr>
              <a:t>Economy approval</a:t>
            </a:r>
            <a:br>
              <a:rPr lang="en-US" sz="2000" b="0" dirty="0">
                <a:solidFill>
                  <a:schemeClr val="bg2">
                    <a:lumMod val="10000"/>
                  </a:schemeClr>
                </a:solidFill>
                <a:latin typeface="Georgia" panose="02040502050405020303" pitchFamily="18" charset="0"/>
              </a:rPr>
            </a:br>
            <a:r>
              <a:rPr lang="en-US" sz="1600" b="0" dirty="0">
                <a:solidFill>
                  <a:schemeClr val="bg2">
                    <a:lumMod val="10000"/>
                  </a:schemeClr>
                </a:solidFill>
                <a:latin typeface="Georgia" panose="02040502050405020303" pitchFamily="18" charset="0"/>
              </a:rPr>
              <a:t>Whether voters approve of Trumps handling of the economy. Negative effect = lower approval.</a:t>
            </a:r>
          </a:p>
        </p:txBody>
      </p:sp>
      <p:sp>
        <p:nvSpPr>
          <p:cNvPr id="3" name="Google Shape;181;p28">
            <a:extLst>
              <a:ext uri="{FF2B5EF4-FFF2-40B4-BE49-F238E27FC236}">
                <a16:creationId xmlns:a16="http://schemas.microsoft.com/office/drawing/2014/main" id="{58172B86-3516-9346-B4A7-43D8624E363F}"/>
              </a:ext>
            </a:extLst>
          </p:cNvPr>
          <p:cNvSpPr txBox="1">
            <a:spLocks/>
          </p:cNvSpPr>
          <p:nvPr/>
        </p:nvSpPr>
        <p:spPr bwMode="auto">
          <a:xfrm>
            <a:off x="881581" y="490200"/>
            <a:ext cx="9935200" cy="657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33" tIns="45700" rIns="91433" bIns="45700" numCol="1" anchor="t" anchorCtr="0" compatLnSpc="1">
            <a:prstTxWarp prst="textNoShape">
              <a:avLst/>
            </a:prstTxWarp>
            <a:noAutofit/>
          </a:bodyPr>
          <a:lstStyle>
            <a:lvl1pPr lvl="0" algn="ctr" defTabSz="373240" rtl="0" eaLnBrk="1" fontAlgn="base" hangingPunct="1">
              <a:spcBef>
                <a:spcPts val="0"/>
              </a:spcBef>
              <a:spcAft>
                <a:spcPts val="0"/>
              </a:spcAft>
              <a:buNone/>
              <a:defRPr sz="3200" b="1" kern="0">
                <a:solidFill>
                  <a:srgbClr val="22556F"/>
                </a:solidFill>
                <a:latin typeface="Lato"/>
                <a:ea typeface="Lato"/>
                <a:cs typeface="Lato"/>
                <a:sym typeface="Lato"/>
              </a:defRPr>
            </a:lvl1pPr>
            <a:lvl2pPr lvl="1"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2pPr>
            <a:lvl3pPr lvl="2"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3pPr>
            <a:lvl4pPr lvl="3"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4pPr>
            <a:lvl5pPr lvl="4"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5pPr>
            <a:lvl6pPr marL="373240" lvl="5"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6pPr>
            <a:lvl7pPr marL="746479" lvl="6"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7pPr>
            <a:lvl8pPr marL="1119719" lvl="7"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8pPr>
            <a:lvl9pPr marL="1492958" lvl="8"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9pPr>
          </a:lstStyle>
          <a:p>
            <a:pPr algn="l"/>
            <a:r>
              <a:rPr lang="en-US"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Dependent Variables Tested</a:t>
            </a:r>
            <a:endParaRPr lang="en-US" dirty="0">
              <a:latin typeface="Franklin Gothic Medium" panose="020B0603020102020204" pitchFamily="34" charset="0"/>
              <a:ea typeface="Circular Medium" panose="02000602000000010002" pitchFamily="2" charset="77"/>
            </a:endParaRPr>
          </a:p>
        </p:txBody>
      </p:sp>
    </p:spTree>
    <p:extLst>
      <p:ext uri="{BB962C8B-B14F-4D97-AF65-F5344CB8AC3E}">
        <p14:creationId xmlns:p14="http://schemas.microsoft.com/office/powerpoint/2010/main" val="70379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8ADA5ADB-6C37-4E43-B38F-9383AAEF535C}"/>
              </a:ext>
            </a:extLst>
          </p:cNvPr>
          <p:cNvSpPr txBox="1">
            <a:spLocks/>
          </p:cNvSpPr>
          <p:nvPr/>
        </p:nvSpPr>
        <p:spPr>
          <a:xfrm>
            <a:off x="402078" y="1629781"/>
            <a:ext cx="11050224" cy="4156000"/>
          </a:xfrm>
          <a:prstGeom prst="rect">
            <a:avLst/>
          </a:prstGeom>
        </p:spPr>
        <p:txBody>
          <a:bodyPr/>
          <a:lst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a:lstStyle>
          <a:p>
            <a:pPr marL="800089" indent="-342900">
              <a:spcBef>
                <a:spcPts val="960"/>
              </a:spcBef>
              <a:spcAft>
                <a:spcPts val="960"/>
              </a:spcAft>
              <a:buFont typeface="Wingdings" pitchFamily="2" charset="2"/>
              <a:buChar char="§"/>
            </a:pPr>
            <a:r>
              <a:rPr lang="en-US" sz="2000" b="0" dirty="0">
                <a:solidFill>
                  <a:schemeClr val="bg2">
                    <a:lumMod val="10000"/>
                  </a:schemeClr>
                </a:solidFill>
                <a:latin typeface="Georgia" panose="02040502050405020303" pitchFamily="18" charset="0"/>
              </a:rPr>
              <a:t>Corona Response (hitting Trump for his inadequate response and the associated deaths) performed the best, followed by Safety Net (hitting Trump for slashing the safety net)</a:t>
            </a:r>
          </a:p>
          <a:p>
            <a:pPr marL="1211569" lvl="1" indent="-342900">
              <a:spcBef>
                <a:spcPts val="960"/>
              </a:spcBef>
              <a:spcAft>
                <a:spcPts val="960"/>
              </a:spcAft>
              <a:buFont typeface="Wingdings" pitchFamily="2" charset="2"/>
              <a:buChar char="§"/>
            </a:pPr>
            <a:r>
              <a:rPr lang="en-US" sz="2000" dirty="0">
                <a:solidFill>
                  <a:schemeClr val="bg2">
                    <a:lumMod val="10000"/>
                  </a:schemeClr>
                </a:solidFill>
                <a:latin typeface="Georgia" panose="02040502050405020303" pitchFamily="18" charset="0"/>
              </a:rPr>
              <a:t>Corona Response also was most successful at decreasing approval of Trump’s handling of the crisis</a:t>
            </a:r>
            <a:endParaRPr lang="en-US" sz="2000" b="0" dirty="0">
              <a:solidFill>
                <a:schemeClr val="bg2">
                  <a:lumMod val="10000"/>
                </a:schemeClr>
              </a:solidFill>
              <a:latin typeface="Georgia" panose="02040502050405020303" pitchFamily="18" charset="0"/>
            </a:endParaRPr>
          </a:p>
          <a:p>
            <a:pPr marL="800089" indent="-342900">
              <a:spcBef>
                <a:spcPts val="960"/>
              </a:spcBef>
              <a:spcAft>
                <a:spcPts val="960"/>
              </a:spcAft>
              <a:buFont typeface="Wingdings" pitchFamily="2" charset="2"/>
              <a:buChar char="§"/>
            </a:pPr>
            <a:r>
              <a:rPr lang="en-US" sz="2000" b="0" dirty="0">
                <a:solidFill>
                  <a:schemeClr val="bg2">
                    <a:lumMod val="10000"/>
                  </a:schemeClr>
                </a:solidFill>
                <a:latin typeface="Georgia" panose="02040502050405020303" pitchFamily="18" charset="0"/>
              </a:rPr>
              <a:t>Structural Changes was not effective on increasing Biden support and had high backlash, particularly among Independents</a:t>
            </a:r>
          </a:p>
          <a:p>
            <a:pPr marL="1211569" lvl="1" indent="-342900">
              <a:spcBef>
                <a:spcPts val="960"/>
              </a:spcBef>
              <a:spcAft>
                <a:spcPts val="960"/>
              </a:spcAft>
              <a:buFont typeface="Wingdings" pitchFamily="2" charset="2"/>
              <a:buChar char="§"/>
            </a:pPr>
            <a:r>
              <a:rPr lang="en-US" sz="2000" b="0" dirty="0">
                <a:solidFill>
                  <a:schemeClr val="bg2">
                    <a:lumMod val="10000"/>
                  </a:schemeClr>
                </a:solidFill>
                <a:latin typeface="Georgia" panose="02040502050405020303" pitchFamily="18" charset="0"/>
              </a:rPr>
              <a:t>It did decrease approval of the economy with its specific economic focus, but performed poorly on other outcomes</a:t>
            </a:r>
          </a:p>
          <a:p>
            <a:pPr marL="800089" indent="-342900">
              <a:spcBef>
                <a:spcPts val="960"/>
              </a:spcBef>
              <a:spcAft>
                <a:spcPts val="960"/>
              </a:spcAft>
              <a:buFont typeface="Wingdings" pitchFamily="2" charset="2"/>
              <a:buChar char="§"/>
            </a:pPr>
            <a:endParaRPr lang="en-US" sz="2000" b="0" dirty="0">
              <a:solidFill>
                <a:schemeClr val="bg2">
                  <a:lumMod val="10000"/>
                </a:schemeClr>
              </a:solidFill>
              <a:latin typeface="Georgia" panose="02040502050405020303" pitchFamily="18" charset="0"/>
            </a:endParaRPr>
          </a:p>
        </p:txBody>
      </p:sp>
      <p:sp>
        <p:nvSpPr>
          <p:cNvPr id="3" name="Google Shape;181;p28">
            <a:extLst>
              <a:ext uri="{FF2B5EF4-FFF2-40B4-BE49-F238E27FC236}">
                <a16:creationId xmlns:a16="http://schemas.microsoft.com/office/drawing/2014/main" id="{58172B86-3516-9346-B4A7-43D8624E363F}"/>
              </a:ext>
            </a:extLst>
          </p:cNvPr>
          <p:cNvSpPr txBox="1">
            <a:spLocks/>
          </p:cNvSpPr>
          <p:nvPr/>
        </p:nvSpPr>
        <p:spPr bwMode="auto">
          <a:xfrm>
            <a:off x="881581" y="490200"/>
            <a:ext cx="9935200" cy="657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33" tIns="45700" rIns="91433" bIns="45700" numCol="1" anchor="t" anchorCtr="0" compatLnSpc="1">
            <a:prstTxWarp prst="textNoShape">
              <a:avLst/>
            </a:prstTxWarp>
            <a:noAutofit/>
          </a:bodyPr>
          <a:lstStyle>
            <a:lvl1pPr lvl="0" algn="ctr" defTabSz="373240" rtl="0" eaLnBrk="1" fontAlgn="base" hangingPunct="1">
              <a:spcBef>
                <a:spcPts val="0"/>
              </a:spcBef>
              <a:spcAft>
                <a:spcPts val="0"/>
              </a:spcAft>
              <a:buNone/>
              <a:defRPr sz="3200" b="1" kern="0">
                <a:solidFill>
                  <a:srgbClr val="22556F"/>
                </a:solidFill>
                <a:latin typeface="Lato"/>
                <a:ea typeface="Lato"/>
                <a:cs typeface="Lato"/>
                <a:sym typeface="Lato"/>
              </a:defRPr>
            </a:lvl1pPr>
            <a:lvl2pPr lvl="1"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2pPr>
            <a:lvl3pPr lvl="2"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3pPr>
            <a:lvl4pPr lvl="3"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4pPr>
            <a:lvl5pPr lvl="4"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5pPr>
            <a:lvl6pPr marL="373240" lvl="5"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6pPr>
            <a:lvl7pPr marL="746479" lvl="6"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7pPr>
            <a:lvl8pPr marL="1119719" lvl="7"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8pPr>
            <a:lvl9pPr marL="1492958" lvl="8"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9pPr>
          </a:lstStyle>
          <a:p>
            <a:pPr algn="l"/>
            <a:r>
              <a:rPr lang="en-US"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Topline Findings</a:t>
            </a:r>
            <a:endParaRPr lang="en-US" dirty="0">
              <a:latin typeface="Franklin Gothic Medium" panose="020B0603020102020204" pitchFamily="34" charset="0"/>
              <a:ea typeface="Circular Medium" panose="02000602000000010002" pitchFamily="2" charset="77"/>
            </a:endParaRPr>
          </a:p>
        </p:txBody>
      </p:sp>
    </p:spTree>
    <p:extLst>
      <p:ext uri="{BB962C8B-B14F-4D97-AF65-F5344CB8AC3E}">
        <p14:creationId xmlns:p14="http://schemas.microsoft.com/office/powerpoint/2010/main" val="182351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81;p28">
            <a:extLst>
              <a:ext uri="{FF2B5EF4-FFF2-40B4-BE49-F238E27FC236}">
                <a16:creationId xmlns:a16="http://schemas.microsoft.com/office/drawing/2014/main" id="{FEC2D133-4516-AB4D-BDC3-6280586BC5DE}"/>
              </a:ext>
            </a:extLst>
          </p:cNvPr>
          <p:cNvSpPr txBox="1">
            <a:spLocks/>
          </p:cNvSpPr>
          <p:nvPr/>
        </p:nvSpPr>
        <p:spPr bwMode="auto">
          <a:xfrm>
            <a:off x="881581" y="490200"/>
            <a:ext cx="9935200" cy="657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33" tIns="45700" rIns="91433" bIns="45700" numCol="1" anchor="t" anchorCtr="0" compatLnSpc="1">
            <a:prstTxWarp prst="textNoShape">
              <a:avLst/>
            </a:prstTxWarp>
            <a:noAutofit/>
          </a:bodyPr>
          <a:lstStyle>
            <a:lvl1pPr marL="0" indent="0" algn="l" defTabSz="373240" rtl="0" eaLnBrk="1" fontAlgn="base" hangingPunct="1">
              <a:spcBef>
                <a:spcPct val="0"/>
              </a:spcBef>
              <a:spcAft>
                <a:spcPct val="0"/>
              </a:spcAft>
              <a:defRPr sz="2400" b="1" kern="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2pPr>
            <a:lvl3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3pPr>
            <a:lvl4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4pPr>
            <a:lvl5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5pPr>
            <a:lvl6pPr marL="373240"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6pPr>
            <a:lvl7pPr marL="74647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7pPr>
            <a:lvl8pPr marL="111971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8pPr>
            <a:lvl9pPr marL="1492958"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9pPr>
          </a:lstStyle>
          <a:p>
            <a:r>
              <a:rPr lang="en-US"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Topline Treatment Effect for Democratic Arguments </a:t>
            </a:r>
            <a:r>
              <a:rPr lang="en-US" b="0"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(All Voters)</a:t>
            </a:r>
          </a:p>
          <a:p>
            <a:endParaRPr lang="en-US" dirty="0">
              <a:latin typeface="Franklin Gothic Medium" panose="020B0603020102020204" pitchFamily="34" charset="0"/>
              <a:ea typeface="Circular Medium" panose="02000602000000010002" pitchFamily="2" charset="77"/>
            </a:endParaRPr>
          </a:p>
        </p:txBody>
      </p:sp>
      <p:pic>
        <p:nvPicPr>
          <p:cNvPr id="9" name="panel_1">
            <a:extLst>
              <a:ext uri="{FF2B5EF4-FFF2-40B4-BE49-F238E27FC236}">
                <a16:creationId xmlns:a16="http://schemas.microsoft.com/office/drawing/2014/main" id="{CCAFB44F-9F36-C54F-9168-380E6F7EEF18}"/>
              </a:ext>
            </a:extLst>
          </p:cNvPr>
          <p:cNvPicPr/>
          <p:nvPr/>
        </p:nvPicPr>
        <p:blipFill>
          <a:blip r:embed="rId2" cstate="print"/>
          <a:stretch>
            <a:fillRect/>
          </a:stretch>
        </p:blipFill>
        <p:spPr>
          <a:xfrm>
            <a:off x="524358" y="1250761"/>
            <a:ext cx="10955275" cy="5117039"/>
          </a:xfrm>
          <a:prstGeom prst="rect">
            <a:avLst/>
          </a:prstGeom>
        </p:spPr>
      </p:pic>
    </p:spTree>
    <p:extLst>
      <p:ext uri="{BB962C8B-B14F-4D97-AF65-F5344CB8AC3E}">
        <p14:creationId xmlns:p14="http://schemas.microsoft.com/office/powerpoint/2010/main" val="311843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81;p28">
            <a:extLst>
              <a:ext uri="{FF2B5EF4-FFF2-40B4-BE49-F238E27FC236}">
                <a16:creationId xmlns:a16="http://schemas.microsoft.com/office/drawing/2014/main" id="{FEC2D133-4516-AB4D-BDC3-6280586BC5DE}"/>
              </a:ext>
            </a:extLst>
          </p:cNvPr>
          <p:cNvSpPr txBox="1">
            <a:spLocks/>
          </p:cNvSpPr>
          <p:nvPr/>
        </p:nvSpPr>
        <p:spPr bwMode="auto">
          <a:xfrm>
            <a:off x="881581" y="490200"/>
            <a:ext cx="9935200" cy="657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33" tIns="45700" rIns="91433" bIns="45700" numCol="1" anchor="t" anchorCtr="0" compatLnSpc="1">
            <a:prstTxWarp prst="textNoShape">
              <a:avLst/>
            </a:prstTxWarp>
            <a:noAutofit/>
          </a:bodyPr>
          <a:lstStyle>
            <a:lvl1pPr marL="0" indent="0" algn="l" defTabSz="373240" rtl="0" eaLnBrk="1" fontAlgn="base" hangingPunct="1">
              <a:spcBef>
                <a:spcPct val="0"/>
              </a:spcBef>
              <a:spcAft>
                <a:spcPct val="0"/>
              </a:spcAft>
              <a:defRPr sz="2400" b="1" kern="0" baseline="0">
                <a:solidFill>
                  <a:srgbClr val="23546F"/>
                </a:solidFill>
                <a:latin typeface="Lato" panose="020F0502020204030203" pitchFamily="34" charset="77"/>
                <a:ea typeface="Lato" panose="020F0502020204030203" pitchFamily="34" charset="77"/>
                <a:cs typeface="Lato" panose="020F0502020204030203" pitchFamily="34" charset="77"/>
              </a:defRPr>
            </a:lvl1pPr>
            <a:lvl2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2pPr>
            <a:lvl3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3pPr>
            <a:lvl4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4pPr>
            <a:lvl5pPr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5pPr>
            <a:lvl6pPr marL="373240"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6pPr>
            <a:lvl7pPr marL="74647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7pPr>
            <a:lvl8pPr marL="1119719"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8pPr>
            <a:lvl9pPr marL="1492958" algn="ctr" defTabSz="373240" rtl="0" eaLnBrk="1" fontAlgn="base" hangingPunct="1">
              <a:spcBef>
                <a:spcPct val="0"/>
              </a:spcBef>
              <a:spcAft>
                <a:spcPct val="0"/>
              </a:spcAft>
              <a:defRPr sz="3593">
                <a:solidFill>
                  <a:schemeClr val="tx1"/>
                </a:solidFill>
                <a:latin typeface="Calibri" charset="0"/>
                <a:ea typeface="ＭＳ Ｐゴシック" charset="0"/>
                <a:cs typeface="ＭＳ Ｐゴシック" charset="0"/>
              </a:defRPr>
            </a:lvl9pPr>
          </a:lstStyle>
          <a:p>
            <a:r>
              <a:rPr lang="en-US"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Topline Treatment Effect for Democratic Arguments </a:t>
            </a:r>
            <a:r>
              <a:rPr lang="en-US" b="0"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(All Voters)</a:t>
            </a:r>
          </a:p>
          <a:p>
            <a:endParaRPr lang="en-US" dirty="0">
              <a:latin typeface="Franklin Gothic Medium" panose="020B0603020102020204" pitchFamily="34" charset="0"/>
              <a:ea typeface="Circular Medium" panose="02000602000000010002" pitchFamily="2" charset="77"/>
            </a:endParaRPr>
          </a:p>
        </p:txBody>
      </p:sp>
      <p:pic>
        <p:nvPicPr>
          <p:cNvPr id="10" name="panel_1">
            <a:extLst>
              <a:ext uri="{FF2B5EF4-FFF2-40B4-BE49-F238E27FC236}">
                <a16:creationId xmlns:a16="http://schemas.microsoft.com/office/drawing/2014/main" id="{F00AFA6F-35E3-2644-9FD3-1956C66F92EE}"/>
              </a:ext>
            </a:extLst>
          </p:cNvPr>
          <p:cNvPicPr/>
          <p:nvPr/>
        </p:nvPicPr>
        <p:blipFill>
          <a:blip r:embed="rId2" cstate="print"/>
          <a:stretch>
            <a:fillRect/>
          </a:stretch>
        </p:blipFill>
        <p:spPr>
          <a:xfrm>
            <a:off x="618362" y="1147800"/>
            <a:ext cx="10955275" cy="5117039"/>
          </a:xfrm>
          <a:prstGeom prst="rect">
            <a:avLst/>
          </a:prstGeom>
        </p:spPr>
      </p:pic>
    </p:spTree>
    <p:extLst>
      <p:ext uri="{BB962C8B-B14F-4D97-AF65-F5344CB8AC3E}">
        <p14:creationId xmlns:p14="http://schemas.microsoft.com/office/powerpoint/2010/main" val="350773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8ADA5ADB-6C37-4E43-B38F-9383AAEF535C}"/>
              </a:ext>
            </a:extLst>
          </p:cNvPr>
          <p:cNvSpPr txBox="1">
            <a:spLocks/>
          </p:cNvSpPr>
          <p:nvPr/>
        </p:nvSpPr>
        <p:spPr>
          <a:xfrm>
            <a:off x="881581" y="1596328"/>
            <a:ext cx="10191580" cy="4156000"/>
          </a:xfrm>
          <a:prstGeom prst="rect">
            <a:avLst/>
          </a:prstGeom>
        </p:spPr>
        <p:txBody>
          <a:bodyPr/>
          <a:lstStyle>
            <a:lvl1pPr marL="0" marR="0" indent="0" algn="l" defTabSz="746479" rtl="0" eaLnBrk="1" fontAlgn="auto" latinLnBrk="0" hangingPunct="1">
              <a:lnSpc>
                <a:spcPct val="100000"/>
              </a:lnSpc>
              <a:spcBef>
                <a:spcPts val="360"/>
              </a:spcBef>
              <a:spcAft>
                <a:spcPts val="360"/>
              </a:spcAft>
              <a:buClrTx/>
              <a:buSzTx/>
              <a:buFont typeface="Arial" panose="020B0604020202020204" pitchFamily="34" charset="0"/>
              <a:buNone/>
              <a:tabLst/>
              <a:defRPr sz="1400" b="1" kern="1200">
                <a:solidFill>
                  <a:srgbClr val="23546F"/>
                </a:solidFill>
                <a:latin typeface="Lato" charset="0"/>
                <a:ea typeface="Lato" charset="0"/>
                <a:cs typeface="Lato" charset="0"/>
              </a:defRPr>
            </a:lvl1pPr>
            <a:lvl2pPr marL="411480" marR="0" indent="-123444" algn="l" defTabSz="746479" rtl="0" eaLnBrk="1" fontAlgn="auto" latinLnBrk="0" hangingPunct="1">
              <a:lnSpc>
                <a:spcPct val="100000"/>
              </a:lnSpc>
              <a:spcBef>
                <a:spcPts val="360"/>
              </a:spcBef>
              <a:spcAft>
                <a:spcPts val="360"/>
              </a:spcAft>
              <a:buClr>
                <a:srgbClr val="80D0C8"/>
              </a:buClr>
              <a:buSzTx/>
              <a:buFont typeface="Arial" panose="020B0604020202020204" pitchFamily="34" charset="0"/>
              <a:buChar char="•"/>
              <a:tabLst/>
              <a:defRPr sz="1400" kern="1200">
                <a:solidFill>
                  <a:srgbClr val="23546F"/>
                </a:solidFill>
                <a:latin typeface="Lato" charset="0"/>
                <a:ea typeface="Lato" charset="0"/>
                <a:cs typeface="Lato" charset="0"/>
              </a:defRPr>
            </a:lvl2pPr>
            <a:lvl3pPr marL="822960" marR="0" indent="-123444" algn="l" defTabSz="746479" rtl="0" eaLnBrk="1" fontAlgn="auto" latinLnBrk="0" hangingPunct="1">
              <a:lnSpc>
                <a:spcPct val="100000"/>
              </a:lnSpc>
              <a:spcBef>
                <a:spcPts val="360"/>
              </a:spcBef>
              <a:spcAft>
                <a:spcPts val="360"/>
              </a:spcAft>
              <a:buClr>
                <a:srgbClr val="80D0C8"/>
              </a:buClr>
              <a:buSzTx/>
              <a:buFont typeface="Arial" charset="0"/>
              <a:buChar char="•"/>
              <a:tabLst/>
              <a:defRPr sz="1400" kern="1200">
                <a:solidFill>
                  <a:srgbClr val="23546F"/>
                </a:solidFill>
                <a:latin typeface="Lato" charset="0"/>
                <a:ea typeface="Lato" charset="0"/>
                <a:cs typeface="Lato" charset="0"/>
              </a:defRPr>
            </a:lvl3pPr>
            <a:lvl4pPr marL="1119719" marR="0" indent="-186620" algn="l" defTabSz="746479" rtl="0" eaLnBrk="1" fontAlgn="auto" latinLnBrk="0" hangingPunct="1">
              <a:lnSpc>
                <a:spcPct val="90000"/>
              </a:lnSpc>
              <a:spcBef>
                <a:spcPts val="408"/>
              </a:spcBef>
              <a:spcAft>
                <a:spcPts val="0"/>
              </a:spcAft>
              <a:buClrTx/>
              <a:buSzTx/>
              <a:buFont typeface="Courier New" panose="02070309020205020404" pitchFamily="49" charset="0"/>
              <a:buChar char="o"/>
              <a:tabLst/>
              <a:defRPr sz="1372" kern="1200">
                <a:solidFill>
                  <a:schemeClr val="tx1"/>
                </a:solidFill>
                <a:latin typeface="Helvetica"/>
                <a:ea typeface="ＭＳ Ｐゴシック" charset="0"/>
                <a:cs typeface="Helvetica"/>
              </a:defRPr>
            </a:lvl4pPr>
            <a:lvl5pPr marL="1679578" indent="-186620" algn="l" defTabSz="373240" rtl="0" eaLnBrk="1" fontAlgn="base" hangingPunct="1">
              <a:spcBef>
                <a:spcPct val="20000"/>
              </a:spcBef>
              <a:spcAft>
                <a:spcPct val="0"/>
              </a:spcAft>
              <a:buFont typeface="Courier New"/>
              <a:buChar char="o"/>
              <a:defRPr sz="1306" kern="1200">
                <a:solidFill>
                  <a:schemeClr val="tx1"/>
                </a:solidFill>
                <a:latin typeface="Helvetica"/>
                <a:ea typeface="ＭＳ Ｐゴシック" charset="0"/>
                <a:cs typeface="Helvetica"/>
              </a:defRPr>
            </a:lvl5pPr>
            <a:lvl6pPr marL="2052817" indent="-186620" algn="l" defTabSz="373240" rtl="0" eaLnBrk="1" latinLnBrk="0" hangingPunct="1">
              <a:spcBef>
                <a:spcPct val="20000"/>
              </a:spcBef>
              <a:buFont typeface="Arial"/>
              <a:buChar char="•"/>
              <a:defRPr sz="1633" kern="1200">
                <a:solidFill>
                  <a:schemeClr val="tx1"/>
                </a:solidFill>
                <a:latin typeface="+mn-lt"/>
                <a:ea typeface="+mn-ea"/>
                <a:cs typeface="+mn-cs"/>
              </a:defRPr>
            </a:lvl6pPr>
            <a:lvl7pPr marL="2426057" indent="-186620" algn="l" defTabSz="373240" rtl="0" eaLnBrk="1" latinLnBrk="0" hangingPunct="1">
              <a:spcBef>
                <a:spcPct val="20000"/>
              </a:spcBef>
              <a:buFont typeface="Arial"/>
              <a:buChar char="•"/>
              <a:defRPr sz="1633" kern="1200">
                <a:solidFill>
                  <a:schemeClr val="tx1"/>
                </a:solidFill>
                <a:latin typeface="+mn-lt"/>
                <a:ea typeface="+mn-ea"/>
                <a:cs typeface="+mn-cs"/>
              </a:defRPr>
            </a:lvl7pPr>
            <a:lvl8pPr marL="2799296" indent="-186620" algn="l" defTabSz="373240" rtl="0" eaLnBrk="1" latinLnBrk="0" hangingPunct="1">
              <a:spcBef>
                <a:spcPct val="20000"/>
              </a:spcBef>
              <a:buFont typeface="Arial"/>
              <a:buChar char="•"/>
              <a:defRPr sz="1633" kern="1200">
                <a:solidFill>
                  <a:schemeClr val="tx1"/>
                </a:solidFill>
                <a:latin typeface="+mn-lt"/>
                <a:ea typeface="+mn-ea"/>
                <a:cs typeface="+mn-cs"/>
              </a:defRPr>
            </a:lvl8pPr>
            <a:lvl9pPr marL="3172535" indent="-186620" algn="l" defTabSz="373240" rtl="0" eaLnBrk="1" latinLnBrk="0" hangingPunct="1">
              <a:spcBef>
                <a:spcPct val="20000"/>
              </a:spcBef>
              <a:buFont typeface="Arial"/>
              <a:buChar char="•"/>
              <a:defRPr sz="1633" kern="1200">
                <a:solidFill>
                  <a:schemeClr val="tx1"/>
                </a:solidFill>
                <a:latin typeface="+mn-lt"/>
                <a:ea typeface="+mn-ea"/>
                <a:cs typeface="+mn-cs"/>
              </a:defRPr>
            </a:lvl9pPr>
          </a:lstStyle>
          <a:p>
            <a:r>
              <a:rPr lang="en-US" sz="2200" b="0" dirty="0">
                <a:solidFill>
                  <a:schemeClr val="bg2">
                    <a:lumMod val="10000"/>
                  </a:schemeClr>
                </a:solidFill>
                <a:latin typeface="Franklin Gothic Medium" panose="020B0603020102020204" pitchFamily="34" charset="0"/>
                <a:cs typeface="Circular Std Book" panose="020B0604020101020102" pitchFamily="34" charset="77"/>
              </a:rPr>
              <a:t>Focus on the human cost</a:t>
            </a:r>
          </a:p>
          <a:p>
            <a:pPr marL="590543" indent="-285750">
              <a:buFont typeface="Arial" panose="020B0604020202020204" pitchFamily="34" charset="0"/>
              <a:buChar char="•"/>
            </a:pPr>
            <a:r>
              <a:rPr lang="en-US" sz="1800" b="0" dirty="0">
                <a:solidFill>
                  <a:schemeClr val="bg2">
                    <a:lumMod val="10000"/>
                  </a:schemeClr>
                </a:solidFill>
                <a:latin typeface="Georgia" panose="02040502050405020303" pitchFamily="18" charset="0"/>
                <a:cs typeface="Circular Std Book" panose="020B0604020101020102" pitchFamily="34" charset="77"/>
              </a:rPr>
              <a:t>The best messages hit Trump for putting lives on the line</a:t>
            </a:r>
          </a:p>
          <a:p>
            <a:pPr marL="590543" indent="-285750">
              <a:buFont typeface="Arial" panose="020B0604020202020204" pitchFamily="34" charset="0"/>
              <a:buChar char="•"/>
            </a:pPr>
            <a:r>
              <a:rPr lang="en-US" sz="1800" b="0" dirty="0">
                <a:solidFill>
                  <a:schemeClr val="bg2">
                    <a:lumMod val="10000"/>
                  </a:schemeClr>
                </a:solidFill>
                <a:latin typeface="Georgia" panose="02040502050405020303" pitchFamily="18" charset="0"/>
                <a:cs typeface="Circular Std Book" panose="020B0604020101020102" pitchFamily="34" charset="77"/>
              </a:rPr>
              <a:t>These messages also decrease approval of economic conditions </a:t>
            </a:r>
          </a:p>
          <a:p>
            <a:pPr marL="590543" indent="-285750">
              <a:buFont typeface="Arial" panose="020B0604020202020204" pitchFamily="34" charset="0"/>
              <a:buChar char="•"/>
            </a:pPr>
            <a:r>
              <a:rPr lang="en-US" sz="1800" b="0" dirty="0">
                <a:solidFill>
                  <a:schemeClr val="bg2">
                    <a:lumMod val="10000"/>
                  </a:schemeClr>
                </a:solidFill>
                <a:latin typeface="Georgia" panose="02040502050405020303" pitchFamily="18" charset="0"/>
                <a:cs typeface="Circular Std Book" panose="020B0604020101020102" pitchFamily="34" charset="77"/>
              </a:rPr>
              <a:t>Economic-focused messages without enough emotional punch can have backlash, particularly among independents</a:t>
            </a:r>
          </a:p>
          <a:p>
            <a:pPr marL="647693" indent="-342900">
              <a:buFont typeface="Wingdings" pitchFamily="2" charset="2"/>
              <a:buChar char="§"/>
            </a:pPr>
            <a:endParaRPr lang="en-US" sz="1800" b="0" dirty="0">
              <a:solidFill>
                <a:schemeClr val="bg2">
                  <a:lumMod val="10000"/>
                </a:schemeClr>
              </a:solidFill>
              <a:latin typeface="Georgia" panose="02040502050405020303" pitchFamily="18" charset="0"/>
              <a:cs typeface="Circular Std Book" panose="020B0604020101020102" pitchFamily="34" charset="77"/>
            </a:endParaRPr>
          </a:p>
          <a:p>
            <a:r>
              <a:rPr lang="en-US" sz="2200" b="0" dirty="0">
                <a:solidFill>
                  <a:schemeClr val="bg2">
                    <a:lumMod val="10000"/>
                  </a:schemeClr>
                </a:solidFill>
                <a:latin typeface="Franklin Gothic Medium" panose="020B0603020102020204" pitchFamily="34" charset="0"/>
                <a:cs typeface="Circular Std Book" panose="020B0604020101020102" pitchFamily="34" charset="77"/>
              </a:rPr>
              <a:t>Details about Trump’s actions help prove your point</a:t>
            </a:r>
            <a:endParaRPr lang="en-US" sz="2400" b="0" dirty="0">
              <a:solidFill>
                <a:schemeClr val="bg2">
                  <a:lumMod val="10000"/>
                </a:schemeClr>
              </a:solidFill>
              <a:latin typeface="Georgia" panose="02040502050405020303" pitchFamily="18" charset="0"/>
              <a:cs typeface="Circular Std Book" panose="020B0604020101020102" pitchFamily="34" charset="77"/>
            </a:endParaRPr>
          </a:p>
          <a:p>
            <a:pPr marL="590543" indent="-285750">
              <a:buFont typeface="Arial" panose="020B0604020202020204" pitchFamily="34" charset="0"/>
              <a:buChar char="•"/>
            </a:pPr>
            <a:r>
              <a:rPr lang="en-US" sz="1800" b="0" dirty="0">
                <a:solidFill>
                  <a:schemeClr val="bg2">
                    <a:lumMod val="10000"/>
                  </a:schemeClr>
                </a:solidFill>
                <a:latin typeface="Georgia" panose="02040502050405020303" pitchFamily="18" charset="0"/>
                <a:cs typeface="Circular Std Book" panose="020B0604020101020102" pitchFamily="34" charset="77"/>
              </a:rPr>
              <a:t>Describing the issues with his handling of the crisis significantly outperforms hitting him for finger-pointing and ignoring experts</a:t>
            </a:r>
          </a:p>
          <a:p>
            <a:pPr marL="590543" indent="-285750">
              <a:buFont typeface="Arial" panose="020B0604020202020204" pitchFamily="34" charset="0"/>
              <a:buChar char="•"/>
            </a:pPr>
            <a:r>
              <a:rPr lang="en-US" sz="1800" b="0" dirty="0">
                <a:solidFill>
                  <a:schemeClr val="bg2">
                    <a:lumMod val="10000"/>
                  </a:schemeClr>
                </a:solidFill>
                <a:latin typeface="Georgia" panose="02040502050405020303" pitchFamily="18" charset="0"/>
                <a:cs typeface="Circular Std Book" panose="020B0604020101020102" pitchFamily="34" charset="77"/>
              </a:rPr>
              <a:t>His abject failure to provide enough testing and ventilators is a persuasive counter to his messaging</a:t>
            </a:r>
          </a:p>
        </p:txBody>
      </p:sp>
      <p:sp>
        <p:nvSpPr>
          <p:cNvPr id="3" name="Google Shape;181;p28">
            <a:extLst>
              <a:ext uri="{FF2B5EF4-FFF2-40B4-BE49-F238E27FC236}">
                <a16:creationId xmlns:a16="http://schemas.microsoft.com/office/drawing/2014/main" id="{58172B86-3516-9346-B4A7-43D8624E363F}"/>
              </a:ext>
            </a:extLst>
          </p:cNvPr>
          <p:cNvSpPr txBox="1">
            <a:spLocks/>
          </p:cNvSpPr>
          <p:nvPr/>
        </p:nvSpPr>
        <p:spPr bwMode="auto">
          <a:xfrm>
            <a:off x="881581" y="490200"/>
            <a:ext cx="9935200" cy="6576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spcFirstLastPara="1" vert="horz" wrap="square" lIns="91433" tIns="45700" rIns="91433" bIns="45700" numCol="1" anchor="t" anchorCtr="0" compatLnSpc="1">
            <a:prstTxWarp prst="textNoShape">
              <a:avLst/>
            </a:prstTxWarp>
            <a:noAutofit/>
          </a:bodyPr>
          <a:lstStyle>
            <a:lvl1pPr lvl="0" algn="ctr" defTabSz="373240" rtl="0" eaLnBrk="1" fontAlgn="base" hangingPunct="1">
              <a:spcBef>
                <a:spcPts val="0"/>
              </a:spcBef>
              <a:spcAft>
                <a:spcPts val="0"/>
              </a:spcAft>
              <a:buNone/>
              <a:defRPr sz="3200" b="1" kern="0">
                <a:solidFill>
                  <a:srgbClr val="22556F"/>
                </a:solidFill>
                <a:latin typeface="Lato"/>
                <a:ea typeface="Lato"/>
                <a:cs typeface="Lato"/>
                <a:sym typeface="Lato"/>
              </a:defRPr>
            </a:lvl1pPr>
            <a:lvl2pPr lvl="1"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2pPr>
            <a:lvl3pPr lvl="2"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3pPr>
            <a:lvl4pPr lvl="3"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4pPr>
            <a:lvl5pPr lvl="4"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5pPr>
            <a:lvl6pPr marL="373240" lvl="5"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6pPr>
            <a:lvl7pPr marL="746479" lvl="6"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7pPr>
            <a:lvl8pPr marL="1119719" lvl="7"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8pPr>
            <a:lvl9pPr marL="1492958" lvl="8" algn="ctr" defTabSz="373240" rtl="0" eaLnBrk="1" fontAlgn="base" hangingPunct="1">
              <a:spcBef>
                <a:spcPts val="0"/>
              </a:spcBef>
              <a:spcAft>
                <a:spcPts val="0"/>
              </a:spcAft>
              <a:buNone/>
              <a:defRPr sz="3593">
                <a:solidFill>
                  <a:schemeClr val="tx1"/>
                </a:solidFill>
                <a:latin typeface="Calibri" charset="0"/>
                <a:ea typeface="ＭＳ Ｐゴシック" charset="0"/>
                <a:cs typeface="ＭＳ Ｐゴシック" charset="0"/>
              </a:defRPr>
            </a:lvl9pPr>
          </a:lstStyle>
          <a:p>
            <a:pPr algn="l"/>
            <a:r>
              <a:rPr lang="en-US" u="sng" dirty="0">
                <a:solidFill>
                  <a:schemeClr val="bg2">
                    <a:lumMod val="10000"/>
                  </a:schemeClr>
                </a:solidFill>
                <a:latin typeface="Franklin Gothic Medium" panose="020B0603020102020204" pitchFamily="34" charset="0"/>
                <a:ea typeface="Circular Medium" panose="02000602000000010002" pitchFamily="2" charset="77"/>
                <a:cs typeface="Circular Std" panose="020B0604020101020102" pitchFamily="34" charset="77"/>
              </a:rPr>
              <a:t>Key Takeaways</a:t>
            </a:r>
            <a:endParaRPr lang="en-US" dirty="0">
              <a:latin typeface="Franklin Gothic Medium" panose="020B0603020102020204" pitchFamily="34" charset="0"/>
              <a:ea typeface="Circular Medium" panose="02000602000000010002" pitchFamily="2" charset="77"/>
            </a:endParaRPr>
          </a:p>
        </p:txBody>
      </p:sp>
    </p:spTree>
    <p:extLst>
      <p:ext uri="{BB962C8B-B14F-4D97-AF65-F5344CB8AC3E}">
        <p14:creationId xmlns:p14="http://schemas.microsoft.com/office/powerpoint/2010/main" val="2277314427"/>
      </p:ext>
    </p:extLst>
  </p:cSld>
  <p:clrMapOvr>
    <a:masterClrMapping/>
  </p:clrMapOvr>
</p:sld>
</file>

<file path=ppt/theme/theme1.xml><?xml version="1.0" encoding="utf-8"?>
<a:theme xmlns:a="http://schemas.openxmlformats.org/drawingml/2006/main" name="01292016 SMPAC deck">
  <a:themeElements>
    <a:clrScheme name="Custom 1">
      <a:dk1>
        <a:srgbClr val="555555"/>
      </a:dk1>
      <a:lt1>
        <a:srgbClr val="FFFFFF"/>
      </a:lt1>
      <a:dk2>
        <a:srgbClr val="434043"/>
      </a:dk2>
      <a:lt2>
        <a:srgbClr val="D1D3D4"/>
      </a:lt2>
      <a:accent1>
        <a:srgbClr val="FFB303"/>
      </a:accent1>
      <a:accent2>
        <a:srgbClr val="0194D3"/>
      </a:accent2>
      <a:accent3>
        <a:srgbClr val="49DEA4"/>
      </a:accent3>
      <a:accent4>
        <a:srgbClr val="F77552"/>
      </a:accent4>
      <a:accent5>
        <a:srgbClr val="86518D"/>
      </a:accent5>
      <a:accent6>
        <a:srgbClr val="BF8669"/>
      </a:accent6>
      <a:hlink>
        <a:srgbClr val="0563C1"/>
      </a:hlink>
      <a:folHlink>
        <a:srgbClr val="954F72"/>
      </a:folHlink>
    </a:clrScheme>
    <a:fontScheme name="Civis Font">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lIns="0" tIns="0" rIns="0" bIns="0">
        <a:spAutoFit/>
      </a:bodyPr>
      <a:lstStyle>
        <a:defPPr>
          <a:spcAft>
            <a:spcPts val="400"/>
          </a:spcAft>
          <a:defRPr sz="1600" dirty="0">
            <a:solidFill>
              <a:srgbClr val="434043"/>
            </a:solidFill>
            <a:latin typeface="Helvetica"/>
          </a:defRPr>
        </a:defPPr>
      </a:lstStyle>
    </a:spDef>
    <a:lnDef>
      <a:spPr>
        <a:ln w="3175">
          <a:solidFill>
            <a:schemeClr val="tx1"/>
          </a:solidFill>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vert="horz" wrap="none" lIns="0" tIns="0" rIns="0" bIns="0" numCol="1" rtlCol="0" anchor="t" anchorCtr="0" compatLnSpc="1">
        <a:prstTxWarp prst="textNoShape">
          <a:avLst/>
        </a:prstTxWarp>
        <a:spAutoFit/>
      </a:bodyPr>
      <a:lstStyle>
        <a:defPPr>
          <a:spcBef>
            <a:spcPts val="400"/>
          </a:spcBef>
          <a:spcAft>
            <a:spcPts val="400"/>
          </a:spcAft>
          <a:defRPr sz="1400" dirty="0" err="1" smtClean="0">
            <a:latin typeface="Helvetica"/>
            <a:cs typeface="Helvetica"/>
          </a:defRPr>
        </a:defPPr>
      </a:lstStyle>
    </a:txDef>
  </a:objectDefaults>
  <a:extraClrSchemeLst/>
  <a:extLst>
    <a:ext uri="{05A4C25C-085E-4340-85A3-A5531E510DB2}">
      <thm15:themeFamily xmlns:thm15="http://schemas.microsoft.com/office/thememl/2012/main" name="gwc public (3)" id="{396B53BD-ECEC-3D4B-9DFF-80B2A7AA4ADC}" vid="{41E9E9B4-4DAF-5645-8A7B-0EC9A075DD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01292016 SMPAC deck</Template>
  <TotalTime>8500</TotalTime>
  <Words>910</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Circular Std Book</vt:lpstr>
      <vt:lpstr>Courier New</vt:lpstr>
      <vt:lpstr>Franklin Gothic Medium</vt:lpstr>
      <vt:lpstr>Georgia</vt:lpstr>
      <vt:lpstr>Helvetica</vt:lpstr>
      <vt:lpstr>Lato</vt:lpstr>
      <vt:lpstr>Wingdings</vt:lpstr>
      <vt:lpstr>01292016 SMPAC deck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Swasey</dc:creator>
  <cp:lastModifiedBy>jason ganz</cp:lastModifiedBy>
  <cp:revision>11</cp:revision>
  <cp:lastPrinted>2016-07-07T01:31:17Z</cp:lastPrinted>
  <dcterms:created xsi:type="dcterms:W3CDTF">2020-04-10T21:40:08Z</dcterms:created>
  <dcterms:modified xsi:type="dcterms:W3CDTF">2020-04-16T20:05:29Z</dcterms:modified>
</cp:coreProperties>
</file>